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57" r:id="rId3"/>
    <p:sldId id="260" r:id="rId4"/>
    <p:sldId id="265" r:id="rId5"/>
    <p:sldId id="280" r:id="rId6"/>
    <p:sldId id="258" r:id="rId7"/>
    <p:sldId id="268" r:id="rId8"/>
    <p:sldId id="281" r:id="rId9"/>
    <p:sldId id="298" r:id="rId10"/>
    <p:sldId id="279" r:id="rId11"/>
    <p:sldId id="270" r:id="rId12"/>
    <p:sldId id="271" r:id="rId13"/>
    <p:sldId id="278" r:id="rId14"/>
    <p:sldId id="301" r:id="rId15"/>
    <p:sldId id="299" r:id="rId16"/>
    <p:sldId id="273" r:id="rId17"/>
    <p:sldId id="305" r:id="rId18"/>
    <p:sldId id="282" r:id="rId19"/>
    <p:sldId id="283" r:id="rId20"/>
    <p:sldId id="295" r:id="rId21"/>
    <p:sldId id="285" r:id="rId22"/>
    <p:sldId id="286" r:id="rId23"/>
    <p:sldId id="287" r:id="rId24"/>
    <p:sldId id="288" r:id="rId25"/>
    <p:sldId id="289" r:id="rId26"/>
    <p:sldId id="290" r:id="rId27"/>
    <p:sldId id="291" r:id="rId28"/>
    <p:sldId id="274" r:id="rId29"/>
    <p:sldId id="308" r:id="rId30"/>
    <p:sldId id="312" r:id="rId31"/>
    <p:sldId id="313" r:id="rId32"/>
    <p:sldId id="314" r:id="rId33"/>
    <p:sldId id="315" r:id="rId34"/>
    <p:sldId id="316" r:id="rId35"/>
    <p:sldId id="317" r:id="rId36"/>
    <p:sldId id="318" r:id="rId37"/>
    <p:sldId id="321" r:id="rId38"/>
    <p:sldId id="320" r:id="rId39"/>
    <p:sldId id="292" r:id="rId40"/>
    <p:sldId id="30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294" autoAdjust="0"/>
    <p:restoredTop sz="94660"/>
  </p:normalViewPr>
  <p:slideViewPr>
    <p:cSldViewPr>
      <p:cViewPr varScale="1">
        <p:scale>
          <a:sx n="81" d="100"/>
          <a:sy n="81" d="100"/>
        </p:scale>
        <p:origin x="4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6AFE74-A1FD-42EC-8564-24F28E404727}"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GB"/>
        </a:p>
      </dgm:t>
    </dgm:pt>
    <dgm:pt modelId="{C3AA5535-4393-46D7-A29D-B3A5B583B5F4}">
      <dgm:prSet phldrT="[Text]"/>
      <dgm:spPr/>
      <dgm:t>
        <a:bodyPr/>
        <a:lstStyle/>
        <a:p>
          <a:r>
            <a:rPr lang="en-GB" dirty="0"/>
            <a:t>Played by both boys and girls</a:t>
          </a:r>
        </a:p>
      </dgm:t>
    </dgm:pt>
    <dgm:pt modelId="{94F4629D-1434-4214-8076-AE6C3630C755}" type="parTrans" cxnId="{B181D6DE-AA4A-448B-9B0E-CFC087AB4EBF}">
      <dgm:prSet/>
      <dgm:spPr/>
      <dgm:t>
        <a:bodyPr/>
        <a:lstStyle/>
        <a:p>
          <a:endParaRPr lang="en-GB"/>
        </a:p>
      </dgm:t>
    </dgm:pt>
    <dgm:pt modelId="{EB3CC7E9-C2A6-43E8-9571-1B19881B23A9}" type="sibTrans" cxnId="{B181D6DE-AA4A-448B-9B0E-CFC087AB4EBF}">
      <dgm:prSet/>
      <dgm:spPr/>
      <dgm:t>
        <a:bodyPr/>
        <a:lstStyle/>
        <a:p>
          <a:endParaRPr lang="en-GB"/>
        </a:p>
      </dgm:t>
    </dgm:pt>
    <dgm:pt modelId="{56E9A837-33AA-414F-9860-F70E046BBE47}">
      <dgm:prSet/>
      <dgm:spPr/>
      <dgm:t>
        <a:bodyPr/>
        <a:lstStyle/>
        <a:p>
          <a:r>
            <a:rPr lang="en-GB"/>
            <a:t>Suitable for all ages and levels of ability</a:t>
          </a:r>
          <a:endParaRPr lang="en-GB" dirty="0"/>
        </a:p>
      </dgm:t>
    </dgm:pt>
    <dgm:pt modelId="{6EFEC997-ACA8-41CB-A5CE-315F9ECA6CB1}" type="parTrans" cxnId="{47BC821F-CBA3-4F67-B805-E6B32AC63189}">
      <dgm:prSet/>
      <dgm:spPr/>
      <dgm:t>
        <a:bodyPr/>
        <a:lstStyle/>
        <a:p>
          <a:endParaRPr lang="en-GB"/>
        </a:p>
      </dgm:t>
    </dgm:pt>
    <dgm:pt modelId="{DCD30258-9CC6-427C-8CF9-1CFB2354251C}" type="sibTrans" cxnId="{47BC821F-CBA3-4F67-B805-E6B32AC63189}">
      <dgm:prSet/>
      <dgm:spPr/>
      <dgm:t>
        <a:bodyPr/>
        <a:lstStyle/>
        <a:p>
          <a:endParaRPr lang="en-GB"/>
        </a:p>
      </dgm:t>
    </dgm:pt>
    <dgm:pt modelId="{79884128-D3D1-4090-B974-6504DE161483}">
      <dgm:prSet/>
      <dgm:spPr/>
      <dgm:t>
        <a:bodyPr/>
        <a:lstStyle/>
        <a:p>
          <a:r>
            <a:rPr lang="en-GB"/>
            <a:t>Fun in a short time</a:t>
          </a:r>
          <a:endParaRPr lang="en-GB" dirty="0"/>
        </a:p>
      </dgm:t>
    </dgm:pt>
    <dgm:pt modelId="{94F01BCB-8DC2-431C-9C38-1494084B49F0}" type="parTrans" cxnId="{48223AFE-D37F-422A-A435-7DB951F2009D}">
      <dgm:prSet/>
      <dgm:spPr/>
      <dgm:t>
        <a:bodyPr/>
        <a:lstStyle/>
        <a:p>
          <a:endParaRPr lang="en-GB"/>
        </a:p>
      </dgm:t>
    </dgm:pt>
    <dgm:pt modelId="{D510D4A9-F4D4-48E9-B62A-DF1D400975C8}" type="sibTrans" cxnId="{48223AFE-D37F-422A-A435-7DB951F2009D}">
      <dgm:prSet/>
      <dgm:spPr/>
      <dgm:t>
        <a:bodyPr/>
        <a:lstStyle/>
        <a:p>
          <a:endParaRPr lang="en-GB"/>
        </a:p>
      </dgm:t>
    </dgm:pt>
    <dgm:pt modelId="{873782CC-D87E-41C2-BE09-C78D0C25890C}">
      <dgm:prSet/>
      <dgm:spPr/>
      <dgm:t>
        <a:bodyPr/>
        <a:lstStyle/>
        <a:p>
          <a:r>
            <a:rPr lang="en-GB" dirty="0"/>
            <a:t>Low impact sport for children</a:t>
          </a:r>
        </a:p>
      </dgm:t>
    </dgm:pt>
    <dgm:pt modelId="{F96E8737-B325-411E-B7B7-44FB298FF4B3}" type="parTrans" cxnId="{27CB1E93-9C64-4DD9-A585-53D267B5E554}">
      <dgm:prSet/>
      <dgm:spPr/>
      <dgm:t>
        <a:bodyPr/>
        <a:lstStyle/>
        <a:p>
          <a:endParaRPr lang="en-GB"/>
        </a:p>
      </dgm:t>
    </dgm:pt>
    <dgm:pt modelId="{739D07CB-68FA-4EF5-BC8E-30C6C6B91069}" type="sibTrans" cxnId="{27CB1E93-9C64-4DD9-A585-53D267B5E554}">
      <dgm:prSet/>
      <dgm:spPr/>
      <dgm:t>
        <a:bodyPr/>
        <a:lstStyle/>
        <a:p>
          <a:endParaRPr lang="en-GB"/>
        </a:p>
      </dgm:t>
    </dgm:pt>
    <dgm:pt modelId="{E03FAC4C-B668-4AED-8A72-718EC9243EF4}">
      <dgm:prSet/>
      <dgm:spPr/>
      <dgm:t>
        <a:bodyPr/>
        <a:lstStyle/>
        <a:p>
          <a:r>
            <a:rPr lang="en-GB" dirty="0"/>
            <a:t>Can be played </a:t>
          </a:r>
          <a:r>
            <a:rPr lang="en-GB" dirty="0" smtClean="0"/>
            <a:t>at all ages, by all abilities, a game for life </a:t>
          </a:r>
          <a:endParaRPr lang="en-GB" dirty="0"/>
        </a:p>
      </dgm:t>
    </dgm:pt>
    <dgm:pt modelId="{41ED4BE3-A090-43A2-81A8-8BE4B26EE398}" type="parTrans" cxnId="{C2057987-08B1-40D0-ADA9-29DE2F5ED984}">
      <dgm:prSet/>
      <dgm:spPr/>
      <dgm:t>
        <a:bodyPr/>
        <a:lstStyle/>
        <a:p>
          <a:endParaRPr lang="en-GB"/>
        </a:p>
      </dgm:t>
    </dgm:pt>
    <dgm:pt modelId="{5A8214E0-5FAB-4842-91F2-330A8F8F9AFB}" type="sibTrans" cxnId="{C2057987-08B1-40D0-ADA9-29DE2F5ED984}">
      <dgm:prSet/>
      <dgm:spPr/>
      <dgm:t>
        <a:bodyPr/>
        <a:lstStyle/>
        <a:p>
          <a:endParaRPr lang="en-GB"/>
        </a:p>
      </dgm:t>
    </dgm:pt>
    <dgm:pt modelId="{AD156AA6-0690-415B-996C-7D4A0BCB58DD}" type="pres">
      <dgm:prSet presAssocID="{826AFE74-A1FD-42EC-8564-24F28E404727}" presName="Name0" presStyleCnt="0">
        <dgm:presLayoutVars>
          <dgm:chMax val="7"/>
          <dgm:dir/>
          <dgm:animLvl val="lvl"/>
          <dgm:resizeHandles val="exact"/>
        </dgm:presLayoutVars>
      </dgm:prSet>
      <dgm:spPr/>
      <dgm:t>
        <a:bodyPr/>
        <a:lstStyle/>
        <a:p>
          <a:endParaRPr lang="en-IE"/>
        </a:p>
      </dgm:t>
    </dgm:pt>
    <dgm:pt modelId="{E3CB9EB0-656F-4B57-90C6-EAF52BD32465}" type="pres">
      <dgm:prSet presAssocID="{C3AA5535-4393-46D7-A29D-B3A5B583B5F4}" presName="circle1" presStyleLbl="node1" presStyleIdx="0" presStyleCnt="5"/>
      <dgm:spPr/>
    </dgm:pt>
    <dgm:pt modelId="{205351AD-90C6-4866-81C1-AD361EE6F677}" type="pres">
      <dgm:prSet presAssocID="{C3AA5535-4393-46D7-A29D-B3A5B583B5F4}" presName="space" presStyleCnt="0"/>
      <dgm:spPr/>
    </dgm:pt>
    <dgm:pt modelId="{B6C13340-1528-4E0D-A9BF-FFEA1D5CC5C4}" type="pres">
      <dgm:prSet presAssocID="{C3AA5535-4393-46D7-A29D-B3A5B583B5F4}" presName="rect1" presStyleLbl="alignAcc1" presStyleIdx="0" presStyleCnt="5"/>
      <dgm:spPr/>
      <dgm:t>
        <a:bodyPr/>
        <a:lstStyle/>
        <a:p>
          <a:endParaRPr lang="en-IE"/>
        </a:p>
      </dgm:t>
    </dgm:pt>
    <dgm:pt modelId="{E65D7C82-DC97-4BA6-8D25-3775804C7809}" type="pres">
      <dgm:prSet presAssocID="{56E9A837-33AA-414F-9860-F70E046BBE47}" presName="vertSpace2" presStyleLbl="node1" presStyleIdx="0" presStyleCnt="5"/>
      <dgm:spPr/>
    </dgm:pt>
    <dgm:pt modelId="{5A56CDE3-F1DA-4C02-BFBE-B2EE55B4DD16}" type="pres">
      <dgm:prSet presAssocID="{56E9A837-33AA-414F-9860-F70E046BBE47}" presName="circle2" presStyleLbl="node1" presStyleIdx="1" presStyleCnt="5"/>
      <dgm:spPr/>
    </dgm:pt>
    <dgm:pt modelId="{AD79D4C3-1A1E-4D01-9032-CEDF0FCB2127}" type="pres">
      <dgm:prSet presAssocID="{56E9A837-33AA-414F-9860-F70E046BBE47}" presName="rect2" presStyleLbl="alignAcc1" presStyleIdx="1" presStyleCnt="5"/>
      <dgm:spPr/>
      <dgm:t>
        <a:bodyPr/>
        <a:lstStyle/>
        <a:p>
          <a:endParaRPr lang="en-IE"/>
        </a:p>
      </dgm:t>
    </dgm:pt>
    <dgm:pt modelId="{186F161C-9B24-4E73-A353-93035708A31B}" type="pres">
      <dgm:prSet presAssocID="{79884128-D3D1-4090-B974-6504DE161483}" presName="vertSpace3" presStyleLbl="node1" presStyleIdx="1" presStyleCnt="5"/>
      <dgm:spPr/>
    </dgm:pt>
    <dgm:pt modelId="{0354B02F-D0FB-4747-961A-EDB720060E38}" type="pres">
      <dgm:prSet presAssocID="{79884128-D3D1-4090-B974-6504DE161483}" presName="circle3" presStyleLbl="node1" presStyleIdx="2" presStyleCnt="5"/>
      <dgm:spPr/>
    </dgm:pt>
    <dgm:pt modelId="{E53E4DD0-B4AB-4C52-B3C6-8067F1F2CFE6}" type="pres">
      <dgm:prSet presAssocID="{79884128-D3D1-4090-B974-6504DE161483}" presName="rect3" presStyleLbl="alignAcc1" presStyleIdx="2" presStyleCnt="5"/>
      <dgm:spPr/>
      <dgm:t>
        <a:bodyPr/>
        <a:lstStyle/>
        <a:p>
          <a:endParaRPr lang="en-IE"/>
        </a:p>
      </dgm:t>
    </dgm:pt>
    <dgm:pt modelId="{086614A2-1CDB-41E8-888B-FC79D788727B}" type="pres">
      <dgm:prSet presAssocID="{873782CC-D87E-41C2-BE09-C78D0C25890C}" presName="vertSpace4" presStyleLbl="node1" presStyleIdx="2" presStyleCnt="5"/>
      <dgm:spPr/>
    </dgm:pt>
    <dgm:pt modelId="{BD7B17C8-60B8-4341-A513-C962218689CC}" type="pres">
      <dgm:prSet presAssocID="{873782CC-D87E-41C2-BE09-C78D0C25890C}" presName="circle4" presStyleLbl="node1" presStyleIdx="3" presStyleCnt="5"/>
      <dgm:spPr/>
    </dgm:pt>
    <dgm:pt modelId="{08952E89-A6B3-4AF9-B743-F913D657A8D1}" type="pres">
      <dgm:prSet presAssocID="{873782CC-D87E-41C2-BE09-C78D0C25890C}" presName="rect4" presStyleLbl="alignAcc1" presStyleIdx="3" presStyleCnt="5"/>
      <dgm:spPr/>
      <dgm:t>
        <a:bodyPr/>
        <a:lstStyle/>
        <a:p>
          <a:endParaRPr lang="en-IE"/>
        </a:p>
      </dgm:t>
    </dgm:pt>
    <dgm:pt modelId="{694F30EE-3B71-462E-B34A-AD67D2153D2B}" type="pres">
      <dgm:prSet presAssocID="{E03FAC4C-B668-4AED-8A72-718EC9243EF4}" presName="vertSpace5" presStyleLbl="node1" presStyleIdx="3" presStyleCnt="5"/>
      <dgm:spPr/>
    </dgm:pt>
    <dgm:pt modelId="{4A4210A7-26F8-4918-AD2B-ECB608A08917}" type="pres">
      <dgm:prSet presAssocID="{E03FAC4C-B668-4AED-8A72-718EC9243EF4}" presName="circle5" presStyleLbl="node1" presStyleIdx="4" presStyleCnt="5"/>
      <dgm:spPr/>
    </dgm:pt>
    <dgm:pt modelId="{C2A5BD60-9CEB-413A-9A55-868D08832161}" type="pres">
      <dgm:prSet presAssocID="{E03FAC4C-B668-4AED-8A72-718EC9243EF4}" presName="rect5" presStyleLbl="alignAcc1" presStyleIdx="4" presStyleCnt="5"/>
      <dgm:spPr/>
      <dgm:t>
        <a:bodyPr/>
        <a:lstStyle/>
        <a:p>
          <a:endParaRPr lang="en-IE"/>
        </a:p>
      </dgm:t>
    </dgm:pt>
    <dgm:pt modelId="{A053C65C-66C8-425D-8292-029AEE0057E8}" type="pres">
      <dgm:prSet presAssocID="{C3AA5535-4393-46D7-A29D-B3A5B583B5F4}" presName="rect1ParTxNoCh" presStyleLbl="alignAcc1" presStyleIdx="4" presStyleCnt="5">
        <dgm:presLayoutVars>
          <dgm:chMax val="1"/>
          <dgm:bulletEnabled val="1"/>
        </dgm:presLayoutVars>
      </dgm:prSet>
      <dgm:spPr/>
      <dgm:t>
        <a:bodyPr/>
        <a:lstStyle/>
        <a:p>
          <a:endParaRPr lang="en-IE"/>
        </a:p>
      </dgm:t>
    </dgm:pt>
    <dgm:pt modelId="{9FA174F8-1A51-4C69-AB59-965E70CDD9CC}" type="pres">
      <dgm:prSet presAssocID="{56E9A837-33AA-414F-9860-F70E046BBE47}" presName="rect2ParTxNoCh" presStyleLbl="alignAcc1" presStyleIdx="4" presStyleCnt="5">
        <dgm:presLayoutVars>
          <dgm:chMax val="1"/>
          <dgm:bulletEnabled val="1"/>
        </dgm:presLayoutVars>
      </dgm:prSet>
      <dgm:spPr/>
      <dgm:t>
        <a:bodyPr/>
        <a:lstStyle/>
        <a:p>
          <a:endParaRPr lang="en-IE"/>
        </a:p>
      </dgm:t>
    </dgm:pt>
    <dgm:pt modelId="{D6573A1B-A807-4B79-8408-BA37D6C0CC53}" type="pres">
      <dgm:prSet presAssocID="{79884128-D3D1-4090-B974-6504DE161483}" presName="rect3ParTxNoCh" presStyleLbl="alignAcc1" presStyleIdx="4" presStyleCnt="5">
        <dgm:presLayoutVars>
          <dgm:chMax val="1"/>
          <dgm:bulletEnabled val="1"/>
        </dgm:presLayoutVars>
      </dgm:prSet>
      <dgm:spPr/>
      <dgm:t>
        <a:bodyPr/>
        <a:lstStyle/>
        <a:p>
          <a:endParaRPr lang="en-IE"/>
        </a:p>
      </dgm:t>
    </dgm:pt>
    <dgm:pt modelId="{60369588-07B1-492D-AC63-F8BF22521154}" type="pres">
      <dgm:prSet presAssocID="{873782CC-D87E-41C2-BE09-C78D0C25890C}" presName="rect4ParTxNoCh" presStyleLbl="alignAcc1" presStyleIdx="4" presStyleCnt="5">
        <dgm:presLayoutVars>
          <dgm:chMax val="1"/>
          <dgm:bulletEnabled val="1"/>
        </dgm:presLayoutVars>
      </dgm:prSet>
      <dgm:spPr/>
      <dgm:t>
        <a:bodyPr/>
        <a:lstStyle/>
        <a:p>
          <a:endParaRPr lang="en-IE"/>
        </a:p>
      </dgm:t>
    </dgm:pt>
    <dgm:pt modelId="{B09106A8-5BB6-4B8E-B161-964D0EDA026B}" type="pres">
      <dgm:prSet presAssocID="{E03FAC4C-B668-4AED-8A72-718EC9243EF4}" presName="rect5ParTxNoCh" presStyleLbl="alignAcc1" presStyleIdx="4" presStyleCnt="5">
        <dgm:presLayoutVars>
          <dgm:chMax val="1"/>
          <dgm:bulletEnabled val="1"/>
        </dgm:presLayoutVars>
      </dgm:prSet>
      <dgm:spPr/>
      <dgm:t>
        <a:bodyPr/>
        <a:lstStyle/>
        <a:p>
          <a:endParaRPr lang="en-IE"/>
        </a:p>
      </dgm:t>
    </dgm:pt>
  </dgm:ptLst>
  <dgm:cxnLst>
    <dgm:cxn modelId="{30CF8350-F7A5-4BFC-94A6-5D93D6B41107}" type="presOf" srcId="{873782CC-D87E-41C2-BE09-C78D0C25890C}" destId="{08952E89-A6B3-4AF9-B743-F913D657A8D1}" srcOrd="0" destOrd="0" presId="urn:microsoft.com/office/officeart/2005/8/layout/target3"/>
    <dgm:cxn modelId="{84D88B05-D2DB-421F-BA5A-3FD4134EFD1D}" type="presOf" srcId="{56E9A837-33AA-414F-9860-F70E046BBE47}" destId="{9FA174F8-1A51-4C69-AB59-965E70CDD9CC}" srcOrd="1" destOrd="0" presId="urn:microsoft.com/office/officeart/2005/8/layout/target3"/>
    <dgm:cxn modelId="{1B845AB4-DA4C-456D-BA99-B6E554226A97}" type="presOf" srcId="{C3AA5535-4393-46D7-A29D-B3A5B583B5F4}" destId="{B6C13340-1528-4E0D-A9BF-FFEA1D5CC5C4}" srcOrd="0" destOrd="0" presId="urn:microsoft.com/office/officeart/2005/8/layout/target3"/>
    <dgm:cxn modelId="{B181D6DE-AA4A-448B-9B0E-CFC087AB4EBF}" srcId="{826AFE74-A1FD-42EC-8564-24F28E404727}" destId="{C3AA5535-4393-46D7-A29D-B3A5B583B5F4}" srcOrd="0" destOrd="0" parTransId="{94F4629D-1434-4214-8076-AE6C3630C755}" sibTransId="{EB3CC7E9-C2A6-43E8-9571-1B19881B23A9}"/>
    <dgm:cxn modelId="{2402CB62-C0FD-4D54-8C04-2BCD7B922E7B}" type="presOf" srcId="{826AFE74-A1FD-42EC-8564-24F28E404727}" destId="{AD156AA6-0690-415B-996C-7D4A0BCB58DD}" srcOrd="0" destOrd="0" presId="urn:microsoft.com/office/officeart/2005/8/layout/target3"/>
    <dgm:cxn modelId="{F548D862-867D-4553-A9A0-5FBBCB8C23C8}" type="presOf" srcId="{79884128-D3D1-4090-B974-6504DE161483}" destId="{D6573A1B-A807-4B79-8408-BA37D6C0CC53}" srcOrd="1" destOrd="0" presId="urn:microsoft.com/office/officeart/2005/8/layout/target3"/>
    <dgm:cxn modelId="{7909A679-5ABD-4A93-8C0E-63F444F43107}" type="presOf" srcId="{E03FAC4C-B668-4AED-8A72-718EC9243EF4}" destId="{C2A5BD60-9CEB-413A-9A55-868D08832161}" srcOrd="0" destOrd="0" presId="urn:microsoft.com/office/officeart/2005/8/layout/target3"/>
    <dgm:cxn modelId="{27CB1E93-9C64-4DD9-A585-53D267B5E554}" srcId="{826AFE74-A1FD-42EC-8564-24F28E404727}" destId="{873782CC-D87E-41C2-BE09-C78D0C25890C}" srcOrd="3" destOrd="0" parTransId="{F96E8737-B325-411E-B7B7-44FB298FF4B3}" sibTransId="{739D07CB-68FA-4EF5-BC8E-30C6C6B91069}"/>
    <dgm:cxn modelId="{2698EC9E-E51D-451C-97DD-A971A75A6A8A}" type="presOf" srcId="{E03FAC4C-B668-4AED-8A72-718EC9243EF4}" destId="{B09106A8-5BB6-4B8E-B161-964D0EDA026B}" srcOrd="1" destOrd="0" presId="urn:microsoft.com/office/officeart/2005/8/layout/target3"/>
    <dgm:cxn modelId="{9893B9D9-8AC2-41A3-A61F-DB78A7F366B3}" type="presOf" srcId="{79884128-D3D1-4090-B974-6504DE161483}" destId="{E53E4DD0-B4AB-4C52-B3C6-8067F1F2CFE6}" srcOrd="0" destOrd="0" presId="urn:microsoft.com/office/officeart/2005/8/layout/target3"/>
    <dgm:cxn modelId="{C2057987-08B1-40D0-ADA9-29DE2F5ED984}" srcId="{826AFE74-A1FD-42EC-8564-24F28E404727}" destId="{E03FAC4C-B668-4AED-8A72-718EC9243EF4}" srcOrd="4" destOrd="0" parTransId="{41ED4BE3-A090-43A2-81A8-8BE4B26EE398}" sibTransId="{5A8214E0-5FAB-4842-91F2-330A8F8F9AFB}"/>
    <dgm:cxn modelId="{AD16858C-6DF8-49C9-B8CA-EA3043D8E831}" type="presOf" srcId="{873782CC-D87E-41C2-BE09-C78D0C25890C}" destId="{60369588-07B1-492D-AC63-F8BF22521154}" srcOrd="1" destOrd="0" presId="urn:microsoft.com/office/officeart/2005/8/layout/target3"/>
    <dgm:cxn modelId="{048B8CB7-B06C-44EC-B673-C49FF30B1076}" type="presOf" srcId="{C3AA5535-4393-46D7-A29D-B3A5B583B5F4}" destId="{A053C65C-66C8-425D-8292-029AEE0057E8}" srcOrd="1" destOrd="0" presId="urn:microsoft.com/office/officeart/2005/8/layout/target3"/>
    <dgm:cxn modelId="{CFB99B6A-B1BA-4D79-B7D0-DBF62E039F19}" type="presOf" srcId="{56E9A837-33AA-414F-9860-F70E046BBE47}" destId="{AD79D4C3-1A1E-4D01-9032-CEDF0FCB2127}" srcOrd="0" destOrd="0" presId="urn:microsoft.com/office/officeart/2005/8/layout/target3"/>
    <dgm:cxn modelId="{47BC821F-CBA3-4F67-B805-E6B32AC63189}" srcId="{826AFE74-A1FD-42EC-8564-24F28E404727}" destId="{56E9A837-33AA-414F-9860-F70E046BBE47}" srcOrd="1" destOrd="0" parTransId="{6EFEC997-ACA8-41CB-A5CE-315F9ECA6CB1}" sibTransId="{DCD30258-9CC6-427C-8CF9-1CFB2354251C}"/>
    <dgm:cxn modelId="{48223AFE-D37F-422A-A435-7DB951F2009D}" srcId="{826AFE74-A1FD-42EC-8564-24F28E404727}" destId="{79884128-D3D1-4090-B974-6504DE161483}" srcOrd="2" destOrd="0" parTransId="{94F01BCB-8DC2-431C-9C38-1494084B49F0}" sibTransId="{D510D4A9-F4D4-48E9-B62A-DF1D400975C8}"/>
    <dgm:cxn modelId="{5833BEE9-697A-4B8E-A7A8-20ABEF4A6B44}" type="presParOf" srcId="{AD156AA6-0690-415B-996C-7D4A0BCB58DD}" destId="{E3CB9EB0-656F-4B57-90C6-EAF52BD32465}" srcOrd="0" destOrd="0" presId="urn:microsoft.com/office/officeart/2005/8/layout/target3"/>
    <dgm:cxn modelId="{45722070-DC47-4278-8893-F38F906FAD47}" type="presParOf" srcId="{AD156AA6-0690-415B-996C-7D4A0BCB58DD}" destId="{205351AD-90C6-4866-81C1-AD361EE6F677}" srcOrd="1" destOrd="0" presId="urn:microsoft.com/office/officeart/2005/8/layout/target3"/>
    <dgm:cxn modelId="{623417CC-9B6E-497D-8DED-E49A4C3EF33C}" type="presParOf" srcId="{AD156AA6-0690-415B-996C-7D4A0BCB58DD}" destId="{B6C13340-1528-4E0D-A9BF-FFEA1D5CC5C4}" srcOrd="2" destOrd="0" presId="urn:microsoft.com/office/officeart/2005/8/layout/target3"/>
    <dgm:cxn modelId="{F34A1C2E-D2E5-4F01-AA22-2E5D8D65CB38}" type="presParOf" srcId="{AD156AA6-0690-415B-996C-7D4A0BCB58DD}" destId="{E65D7C82-DC97-4BA6-8D25-3775804C7809}" srcOrd="3" destOrd="0" presId="urn:microsoft.com/office/officeart/2005/8/layout/target3"/>
    <dgm:cxn modelId="{BFC0775F-9D7C-49A6-B5F0-CC721F06879A}" type="presParOf" srcId="{AD156AA6-0690-415B-996C-7D4A0BCB58DD}" destId="{5A56CDE3-F1DA-4C02-BFBE-B2EE55B4DD16}" srcOrd="4" destOrd="0" presId="urn:microsoft.com/office/officeart/2005/8/layout/target3"/>
    <dgm:cxn modelId="{A742CAB1-2F10-4FC6-B812-8CCC691E0BF7}" type="presParOf" srcId="{AD156AA6-0690-415B-996C-7D4A0BCB58DD}" destId="{AD79D4C3-1A1E-4D01-9032-CEDF0FCB2127}" srcOrd="5" destOrd="0" presId="urn:microsoft.com/office/officeart/2005/8/layout/target3"/>
    <dgm:cxn modelId="{ED2F363A-61BE-47CB-8C43-BDDF8E0CAAE0}" type="presParOf" srcId="{AD156AA6-0690-415B-996C-7D4A0BCB58DD}" destId="{186F161C-9B24-4E73-A353-93035708A31B}" srcOrd="6" destOrd="0" presId="urn:microsoft.com/office/officeart/2005/8/layout/target3"/>
    <dgm:cxn modelId="{D81B2AAA-7390-47F1-97FF-0E8150D53BF1}" type="presParOf" srcId="{AD156AA6-0690-415B-996C-7D4A0BCB58DD}" destId="{0354B02F-D0FB-4747-961A-EDB720060E38}" srcOrd="7" destOrd="0" presId="urn:microsoft.com/office/officeart/2005/8/layout/target3"/>
    <dgm:cxn modelId="{1EDC6389-E52C-48AA-ACD0-946DC11295E6}" type="presParOf" srcId="{AD156AA6-0690-415B-996C-7D4A0BCB58DD}" destId="{E53E4DD0-B4AB-4C52-B3C6-8067F1F2CFE6}" srcOrd="8" destOrd="0" presId="urn:microsoft.com/office/officeart/2005/8/layout/target3"/>
    <dgm:cxn modelId="{17D43581-8871-4ABC-AB37-3BDA804B2C4C}" type="presParOf" srcId="{AD156AA6-0690-415B-996C-7D4A0BCB58DD}" destId="{086614A2-1CDB-41E8-888B-FC79D788727B}" srcOrd="9" destOrd="0" presId="urn:microsoft.com/office/officeart/2005/8/layout/target3"/>
    <dgm:cxn modelId="{29C45E46-A34D-41A9-B0DF-1C73402D0B5E}" type="presParOf" srcId="{AD156AA6-0690-415B-996C-7D4A0BCB58DD}" destId="{BD7B17C8-60B8-4341-A513-C962218689CC}" srcOrd="10" destOrd="0" presId="urn:microsoft.com/office/officeart/2005/8/layout/target3"/>
    <dgm:cxn modelId="{A1388D9A-56F3-4A01-A07D-4F88AD21886D}" type="presParOf" srcId="{AD156AA6-0690-415B-996C-7D4A0BCB58DD}" destId="{08952E89-A6B3-4AF9-B743-F913D657A8D1}" srcOrd="11" destOrd="0" presId="urn:microsoft.com/office/officeart/2005/8/layout/target3"/>
    <dgm:cxn modelId="{F272832C-B19C-41B5-9F02-7E259923FFE7}" type="presParOf" srcId="{AD156AA6-0690-415B-996C-7D4A0BCB58DD}" destId="{694F30EE-3B71-462E-B34A-AD67D2153D2B}" srcOrd="12" destOrd="0" presId="urn:microsoft.com/office/officeart/2005/8/layout/target3"/>
    <dgm:cxn modelId="{4F8DA79D-E18D-4947-8D17-A049ACCC36B5}" type="presParOf" srcId="{AD156AA6-0690-415B-996C-7D4A0BCB58DD}" destId="{4A4210A7-26F8-4918-AD2B-ECB608A08917}" srcOrd="13" destOrd="0" presId="urn:microsoft.com/office/officeart/2005/8/layout/target3"/>
    <dgm:cxn modelId="{CD776666-44DF-4BF1-B854-5D566943292E}" type="presParOf" srcId="{AD156AA6-0690-415B-996C-7D4A0BCB58DD}" destId="{C2A5BD60-9CEB-413A-9A55-868D08832161}" srcOrd="14" destOrd="0" presId="urn:microsoft.com/office/officeart/2005/8/layout/target3"/>
    <dgm:cxn modelId="{5E0FA10B-35A3-4B87-A0C7-117D94B6E148}" type="presParOf" srcId="{AD156AA6-0690-415B-996C-7D4A0BCB58DD}" destId="{A053C65C-66C8-425D-8292-029AEE0057E8}" srcOrd="15" destOrd="0" presId="urn:microsoft.com/office/officeart/2005/8/layout/target3"/>
    <dgm:cxn modelId="{17AE1374-CE74-4F7C-B178-0A34A61E2FB6}" type="presParOf" srcId="{AD156AA6-0690-415B-996C-7D4A0BCB58DD}" destId="{9FA174F8-1A51-4C69-AB59-965E70CDD9CC}" srcOrd="16" destOrd="0" presId="urn:microsoft.com/office/officeart/2005/8/layout/target3"/>
    <dgm:cxn modelId="{B1E6DA0B-8CEB-4D00-B9E7-453ED68B30C9}" type="presParOf" srcId="{AD156AA6-0690-415B-996C-7D4A0BCB58DD}" destId="{D6573A1B-A807-4B79-8408-BA37D6C0CC53}" srcOrd="17" destOrd="0" presId="urn:microsoft.com/office/officeart/2005/8/layout/target3"/>
    <dgm:cxn modelId="{69876AFA-05F8-43AA-A89B-60BD4EFA50C2}" type="presParOf" srcId="{AD156AA6-0690-415B-996C-7D4A0BCB58DD}" destId="{60369588-07B1-492D-AC63-F8BF22521154}" srcOrd="18" destOrd="0" presId="urn:microsoft.com/office/officeart/2005/8/layout/target3"/>
    <dgm:cxn modelId="{0E3BCA5C-9B94-43EF-ACC1-BE90BEC36C0B}" type="presParOf" srcId="{AD156AA6-0690-415B-996C-7D4A0BCB58DD}" destId="{B09106A8-5BB6-4B8E-B161-964D0EDA026B}"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F7F057-E11D-4728-A373-D37F525BE34F}"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en-GB"/>
        </a:p>
      </dgm:t>
    </dgm:pt>
    <dgm:pt modelId="{5E969A5E-CF4A-472E-B5D7-9DB1FA7E6DDD}">
      <dgm:prSet phldrT="[Text]"/>
      <dgm:spPr/>
      <dgm:t>
        <a:bodyPr/>
        <a:lstStyle/>
        <a:p>
          <a:r>
            <a:rPr lang="en-GB" dirty="0">
              <a:solidFill>
                <a:schemeClr val="accent4">
                  <a:lumMod val="50000"/>
                </a:schemeClr>
              </a:solidFill>
            </a:rPr>
            <a:t>Hand eye co-ordination</a:t>
          </a:r>
        </a:p>
      </dgm:t>
    </dgm:pt>
    <dgm:pt modelId="{FAC282C3-1A25-420E-921A-3B94A99E0B5D}" type="parTrans" cxnId="{A32509E9-524E-41C2-94A3-D3ED669A003A}">
      <dgm:prSet/>
      <dgm:spPr/>
      <dgm:t>
        <a:bodyPr/>
        <a:lstStyle/>
        <a:p>
          <a:endParaRPr lang="en-GB"/>
        </a:p>
      </dgm:t>
    </dgm:pt>
    <dgm:pt modelId="{6C5134D7-F704-4E05-B174-CFC36E19FA17}" type="sibTrans" cxnId="{A32509E9-524E-41C2-94A3-D3ED669A003A}">
      <dgm:prSet/>
      <dgm:spPr/>
      <dgm:t>
        <a:bodyPr/>
        <a:lstStyle/>
        <a:p>
          <a:endParaRPr lang="en-GB"/>
        </a:p>
      </dgm:t>
    </dgm:pt>
    <dgm:pt modelId="{27E23DDA-B74B-44E1-A8AB-53AF553F64F1}">
      <dgm:prSet/>
      <dgm:spPr/>
      <dgm:t>
        <a:bodyPr/>
        <a:lstStyle/>
        <a:p>
          <a:r>
            <a:rPr lang="en-GB">
              <a:solidFill>
                <a:schemeClr val="accent4">
                  <a:lumMod val="50000"/>
                </a:schemeClr>
              </a:solidFill>
            </a:rPr>
            <a:t>Catching and throwing</a:t>
          </a:r>
          <a:endParaRPr lang="en-GB" dirty="0">
            <a:solidFill>
              <a:schemeClr val="accent4">
                <a:lumMod val="50000"/>
              </a:schemeClr>
            </a:solidFill>
          </a:endParaRPr>
        </a:p>
      </dgm:t>
    </dgm:pt>
    <dgm:pt modelId="{0FAEFE73-1E18-4921-B85A-E7CC1D4891A9}" type="parTrans" cxnId="{63CC6536-929C-4833-9C49-FE3B8D66E0D8}">
      <dgm:prSet/>
      <dgm:spPr/>
      <dgm:t>
        <a:bodyPr/>
        <a:lstStyle/>
        <a:p>
          <a:endParaRPr lang="en-GB"/>
        </a:p>
      </dgm:t>
    </dgm:pt>
    <dgm:pt modelId="{09167205-04D7-469E-80FF-5C122AFE2EF1}" type="sibTrans" cxnId="{63CC6536-929C-4833-9C49-FE3B8D66E0D8}">
      <dgm:prSet/>
      <dgm:spPr/>
      <dgm:t>
        <a:bodyPr/>
        <a:lstStyle/>
        <a:p>
          <a:endParaRPr lang="en-GB"/>
        </a:p>
      </dgm:t>
    </dgm:pt>
    <dgm:pt modelId="{A75EDA80-F20E-4143-91F6-F9620192712B}">
      <dgm:prSet/>
      <dgm:spPr/>
      <dgm:t>
        <a:bodyPr/>
        <a:lstStyle/>
        <a:p>
          <a:r>
            <a:rPr lang="en-GB" dirty="0">
              <a:solidFill>
                <a:schemeClr val="accent4">
                  <a:lumMod val="50000"/>
                </a:schemeClr>
              </a:solidFill>
            </a:rPr>
            <a:t>Stability and balance</a:t>
          </a:r>
        </a:p>
      </dgm:t>
    </dgm:pt>
    <dgm:pt modelId="{A2129E63-AA87-4C9D-9FAF-90B151D6BADC}" type="parTrans" cxnId="{F062C5AC-C20A-460E-B524-B8DCBB76E4CE}">
      <dgm:prSet/>
      <dgm:spPr/>
      <dgm:t>
        <a:bodyPr/>
        <a:lstStyle/>
        <a:p>
          <a:endParaRPr lang="en-GB"/>
        </a:p>
      </dgm:t>
    </dgm:pt>
    <dgm:pt modelId="{ACC14E96-ABD4-42CE-88CE-2D98ACC41A64}" type="sibTrans" cxnId="{F062C5AC-C20A-460E-B524-B8DCBB76E4CE}">
      <dgm:prSet/>
      <dgm:spPr/>
      <dgm:t>
        <a:bodyPr/>
        <a:lstStyle/>
        <a:p>
          <a:endParaRPr lang="en-GB"/>
        </a:p>
      </dgm:t>
    </dgm:pt>
    <dgm:pt modelId="{A96974ED-ECC7-4E17-8B1B-597ACDEDC9C1}">
      <dgm:prSet/>
      <dgm:spPr/>
      <dgm:t>
        <a:bodyPr/>
        <a:lstStyle/>
        <a:p>
          <a:r>
            <a:rPr lang="en-GB" dirty="0" smtClean="0">
              <a:solidFill>
                <a:schemeClr val="accent4">
                  <a:lumMod val="50000"/>
                </a:schemeClr>
              </a:solidFill>
            </a:rPr>
            <a:t>Speed and agility – the ability to change direction quickly</a:t>
          </a:r>
          <a:endParaRPr lang="en-GB" dirty="0">
            <a:solidFill>
              <a:schemeClr val="accent4">
                <a:lumMod val="50000"/>
              </a:schemeClr>
            </a:solidFill>
          </a:endParaRPr>
        </a:p>
      </dgm:t>
    </dgm:pt>
    <dgm:pt modelId="{6C17BF2B-E344-4BF1-AA2C-6BC0959FD442}" type="parTrans" cxnId="{6739E2AF-4A37-4107-AD17-E7B78DB49CE4}">
      <dgm:prSet/>
      <dgm:spPr/>
      <dgm:t>
        <a:bodyPr/>
        <a:lstStyle/>
        <a:p>
          <a:endParaRPr lang="en-GB"/>
        </a:p>
      </dgm:t>
    </dgm:pt>
    <dgm:pt modelId="{AFF69C84-4F83-43FA-8AD7-1C7A95CB603D}" type="sibTrans" cxnId="{6739E2AF-4A37-4107-AD17-E7B78DB49CE4}">
      <dgm:prSet/>
      <dgm:spPr/>
      <dgm:t>
        <a:bodyPr/>
        <a:lstStyle/>
        <a:p>
          <a:endParaRPr lang="en-GB"/>
        </a:p>
      </dgm:t>
    </dgm:pt>
    <dgm:pt modelId="{DD01B1FD-8CF2-4097-9600-F61064627E8A}">
      <dgm:prSet/>
      <dgm:spPr/>
      <dgm:t>
        <a:bodyPr/>
        <a:lstStyle/>
        <a:p>
          <a:r>
            <a:rPr lang="en-GB">
              <a:solidFill>
                <a:schemeClr val="accent4">
                  <a:lumMod val="50000"/>
                </a:schemeClr>
              </a:solidFill>
            </a:rPr>
            <a:t>Decision making</a:t>
          </a:r>
          <a:endParaRPr lang="en-GB" dirty="0">
            <a:solidFill>
              <a:schemeClr val="accent4">
                <a:lumMod val="50000"/>
              </a:schemeClr>
            </a:solidFill>
          </a:endParaRPr>
        </a:p>
      </dgm:t>
    </dgm:pt>
    <dgm:pt modelId="{A007D840-6888-4CE3-9066-922B33F96BD4}" type="parTrans" cxnId="{D4F874AD-7774-4837-975C-8F239040E844}">
      <dgm:prSet/>
      <dgm:spPr/>
      <dgm:t>
        <a:bodyPr/>
        <a:lstStyle/>
        <a:p>
          <a:endParaRPr lang="en-GB"/>
        </a:p>
      </dgm:t>
    </dgm:pt>
    <dgm:pt modelId="{8B4DEFB5-0D84-4602-9426-F7B04D4E4D81}" type="sibTrans" cxnId="{D4F874AD-7774-4837-975C-8F239040E844}">
      <dgm:prSet/>
      <dgm:spPr/>
      <dgm:t>
        <a:bodyPr/>
        <a:lstStyle/>
        <a:p>
          <a:endParaRPr lang="en-GB"/>
        </a:p>
      </dgm:t>
    </dgm:pt>
    <dgm:pt modelId="{BEB9E848-76F5-47AA-8BDD-A0C6EE8AFB4B}">
      <dgm:prSet/>
      <dgm:spPr/>
      <dgm:t>
        <a:bodyPr/>
        <a:lstStyle/>
        <a:p>
          <a:r>
            <a:rPr lang="en-GB" dirty="0">
              <a:solidFill>
                <a:schemeClr val="accent4">
                  <a:lumMod val="50000"/>
                </a:schemeClr>
              </a:solidFill>
            </a:rPr>
            <a:t>Tactical thinking</a:t>
          </a:r>
        </a:p>
      </dgm:t>
    </dgm:pt>
    <dgm:pt modelId="{CAC7022F-0BC9-4FEE-A23F-F82475828A73}" type="parTrans" cxnId="{2CE52A67-99E2-46A0-9FB6-A9466B65DF12}">
      <dgm:prSet/>
      <dgm:spPr/>
      <dgm:t>
        <a:bodyPr/>
        <a:lstStyle/>
        <a:p>
          <a:endParaRPr lang="en-GB"/>
        </a:p>
      </dgm:t>
    </dgm:pt>
    <dgm:pt modelId="{66F6257F-F9C1-49AC-A662-033CCA9DE046}" type="sibTrans" cxnId="{2CE52A67-99E2-46A0-9FB6-A9466B65DF12}">
      <dgm:prSet/>
      <dgm:spPr/>
      <dgm:t>
        <a:bodyPr/>
        <a:lstStyle/>
        <a:p>
          <a:endParaRPr lang="en-GB"/>
        </a:p>
      </dgm:t>
    </dgm:pt>
    <dgm:pt modelId="{B9FF55D6-2AF4-47A3-A11D-01ED8437E428}" type="pres">
      <dgm:prSet presAssocID="{CAF7F057-E11D-4728-A373-D37F525BE34F}" presName="linearFlow" presStyleCnt="0">
        <dgm:presLayoutVars>
          <dgm:dir/>
          <dgm:resizeHandles val="exact"/>
        </dgm:presLayoutVars>
      </dgm:prSet>
      <dgm:spPr/>
      <dgm:t>
        <a:bodyPr/>
        <a:lstStyle/>
        <a:p>
          <a:endParaRPr lang="en-IE"/>
        </a:p>
      </dgm:t>
    </dgm:pt>
    <dgm:pt modelId="{2E22A2F4-D3C7-4BD8-BCCB-EFC256B3C87E}" type="pres">
      <dgm:prSet presAssocID="{5E969A5E-CF4A-472E-B5D7-9DB1FA7E6DDD}" presName="composite" presStyleCnt="0"/>
      <dgm:spPr/>
    </dgm:pt>
    <dgm:pt modelId="{CD27A3AD-EE93-49F5-BCDA-4A3F2E014B7A}" type="pres">
      <dgm:prSet presAssocID="{5E969A5E-CF4A-472E-B5D7-9DB1FA7E6DDD}" presName="imgShp" presStyleLbl="fgImgPlace1" presStyleIdx="0" presStyleCnt="6"/>
      <dgm:spPr/>
    </dgm:pt>
    <dgm:pt modelId="{3CB50EAC-D996-4D9F-9E28-39B33B11F689}" type="pres">
      <dgm:prSet presAssocID="{5E969A5E-CF4A-472E-B5D7-9DB1FA7E6DDD}" presName="txShp" presStyleLbl="node1" presStyleIdx="0" presStyleCnt="6">
        <dgm:presLayoutVars>
          <dgm:bulletEnabled val="1"/>
        </dgm:presLayoutVars>
      </dgm:prSet>
      <dgm:spPr/>
      <dgm:t>
        <a:bodyPr/>
        <a:lstStyle/>
        <a:p>
          <a:endParaRPr lang="en-IE"/>
        </a:p>
      </dgm:t>
    </dgm:pt>
    <dgm:pt modelId="{162C2D42-3829-479A-8100-D3DD23D8CD02}" type="pres">
      <dgm:prSet presAssocID="{6C5134D7-F704-4E05-B174-CFC36E19FA17}" presName="spacing" presStyleCnt="0"/>
      <dgm:spPr/>
    </dgm:pt>
    <dgm:pt modelId="{EEA8445F-7911-4E8D-8847-4C998CB07098}" type="pres">
      <dgm:prSet presAssocID="{27E23DDA-B74B-44E1-A8AB-53AF553F64F1}" presName="composite" presStyleCnt="0"/>
      <dgm:spPr/>
    </dgm:pt>
    <dgm:pt modelId="{B653F6C9-4249-494D-8BA3-24E9D1811E2F}" type="pres">
      <dgm:prSet presAssocID="{27E23DDA-B74B-44E1-A8AB-53AF553F64F1}" presName="imgShp" presStyleLbl="fgImgPlace1" presStyleIdx="1" presStyleCnt="6"/>
      <dgm:spPr/>
    </dgm:pt>
    <dgm:pt modelId="{3993A33E-5889-444D-82C1-26D76EBC86BD}" type="pres">
      <dgm:prSet presAssocID="{27E23DDA-B74B-44E1-A8AB-53AF553F64F1}" presName="txShp" presStyleLbl="node1" presStyleIdx="1" presStyleCnt="6">
        <dgm:presLayoutVars>
          <dgm:bulletEnabled val="1"/>
        </dgm:presLayoutVars>
      </dgm:prSet>
      <dgm:spPr/>
      <dgm:t>
        <a:bodyPr/>
        <a:lstStyle/>
        <a:p>
          <a:endParaRPr lang="en-IE"/>
        </a:p>
      </dgm:t>
    </dgm:pt>
    <dgm:pt modelId="{7D1DEC26-03B9-4A86-8234-B0278FCEF43A}" type="pres">
      <dgm:prSet presAssocID="{09167205-04D7-469E-80FF-5C122AFE2EF1}" presName="spacing" presStyleCnt="0"/>
      <dgm:spPr/>
    </dgm:pt>
    <dgm:pt modelId="{45DD4D4B-6153-4716-8A9B-7978CA799714}" type="pres">
      <dgm:prSet presAssocID="{A75EDA80-F20E-4143-91F6-F9620192712B}" presName="composite" presStyleCnt="0"/>
      <dgm:spPr/>
    </dgm:pt>
    <dgm:pt modelId="{D9325C53-6F1D-4A2F-8C90-A8F685B61586}" type="pres">
      <dgm:prSet presAssocID="{A75EDA80-F20E-4143-91F6-F9620192712B}" presName="imgShp" presStyleLbl="fgImgPlace1" presStyleIdx="2" presStyleCnt="6"/>
      <dgm:spPr/>
    </dgm:pt>
    <dgm:pt modelId="{C614163E-A084-4CB2-935C-40FC3E1F108E}" type="pres">
      <dgm:prSet presAssocID="{A75EDA80-F20E-4143-91F6-F9620192712B}" presName="txShp" presStyleLbl="node1" presStyleIdx="2" presStyleCnt="6">
        <dgm:presLayoutVars>
          <dgm:bulletEnabled val="1"/>
        </dgm:presLayoutVars>
      </dgm:prSet>
      <dgm:spPr/>
      <dgm:t>
        <a:bodyPr/>
        <a:lstStyle/>
        <a:p>
          <a:endParaRPr lang="en-IE"/>
        </a:p>
      </dgm:t>
    </dgm:pt>
    <dgm:pt modelId="{C04A5D32-199F-4BDF-9E3D-88856BE00C75}" type="pres">
      <dgm:prSet presAssocID="{ACC14E96-ABD4-42CE-88CE-2D98ACC41A64}" presName="spacing" presStyleCnt="0"/>
      <dgm:spPr/>
    </dgm:pt>
    <dgm:pt modelId="{43686589-B4ED-42CA-93CA-B11563C83AFA}" type="pres">
      <dgm:prSet presAssocID="{A96974ED-ECC7-4E17-8B1B-597ACDEDC9C1}" presName="composite" presStyleCnt="0"/>
      <dgm:spPr/>
    </dgm:pt>
    <dgm:pt modelId="{37DEBE6F-290B-47DF-B64D-1CC561DE9457}" type="pres">
      <dgm:prSet presAssocID="{A96974ED-ECC7-4E17-8B1B-597ACDEDC9C1}" presName="imgShp" presStyleLbl="fgImgPlace1" presStyleIdx="3" presStyleCnt="6"/>
      <dgm:spPr/>
    </dgm:pt>
    <dgm:pt modelId="{330C26A0-CA3D-4F15-92FC-BB573A804F44}" type="pres">
      <dgm:prSet presAssocID="{A96974ED-ECC7-4E17-8B1B-597ACDEDC9C1}" presName="txShp" presStyleLbl="node1" presStyleIdx="3" presStyleCnt="6">
        <dgm:presLayoutVars>
          <dgm:bulletEnabled val="1"/>
        </dgm:presLayoutVars>
      </dgm:prSet>
      <dgm:spPr/>
      <dgm:t>
        <a:bodyPr/>
        <a:lstStyle/>
        <a:p>
          <a:endParaRPr lang="en-IE"/>
        </a:p>
      </dgm:t>
    </dgm:pt>
    <dgm:pt modelId="{8286151F-BECC-4847-9336-2BBAD98B4674}" type="pres">
      <dgm:prSet presAssocID="{AFF69C84-4F83-43FA-8AD7-1C7A95CB603D}" presName="spacing" presStyleCnt="0"/>
      <dgm:spPr/>
    </dgm:pt>
    <dgm:pt modelId="{7769F854-5CAC-4D20-AE50-BD0977B28FB7}" type="pres">
      <dgm:prSet presAssocID="{DD01B1FD-8CF2-4097-9600-F61064627E8A}" presName="composite" presStyleCnt="0"/>
      <dgm:spPr/>
    </dgm:pt>
    <dgm:pt modelId="{9F6DA4E6-DF51-451C-B009-AC2013B25AA7}" type="pres">
      <dgm:prSet presAssocID="{DD01B1FD-8CF2-4097-9600-F61064627E8A}" presName="imgShp" presStyleLbl="fgImgPlace1" presStyleIdx="4" presStyleCnt="6"/>
      <dgm:spPr/>
    </dgm:pt>
    <dgm:pt modelId="{E088B94D-1388-4B53-A6E2-CE7AE9365AB4}" type="pres">
      <dgm:prSet presAssocID="{DD01B1FD-8CF2-4097-9600-F61064627E8A}" presName="txShp" presStyleLbl="node1" presStyleIdx="4" presStyleCnt="6">
        <dgm:presLayoutVars>
          <dgm:bulletEnabled val="1"/>
        </dgm:presLayoutVars>
      </dgm:prSet>
      <dgm:spPr/>
      <dgm:t>
        <a:bodyPr/>
        <a:lstStyle/>
        <a:p>
          <a:endParaRPr lang="en-IE"/>
        </a:p>
      </dgm:t>
    </dgm:pt>
    <dgm:pt modelId="{B04F7E46-28DA-4748-A4CA-EA95A731B937}" type="pres">
      <dgm:prSet presAssocID="{8B4DEFB5-0D84-4602-9426-F7B04D4E4D81}" presName="spacing" presStyleCnt="0"/>
      <dgm:spPr/>
    </dgm:pt>
    <dgm:pt modelId="{60FCEE95-ECC5-4FC0-A0F2-A33CD867B0FA}" type="pres">
      <dgm:prSet presAssocID="{BEB9E848-76F5-47AA-8BDD-A0C6EE8AFB4B}" presName="composite" presStyleCnt="0"/>
      <dgm:spPr/>
    </dgm:pt>
    <dgm:pt modelId="{89D2AE0C-5D79-4497-86BF-0F61DE6C1E62}" type="pres">
      <dgm:prSet presAssocID="{BEB9E848-76F5-47AA-8BDD-A0C6EE8AFB4B}" presName="imgShp" presStyleLbl="fgImgPlace1" presStyleIdx="5" presStyleCnt="6"/>
      <dgm:spPr/>
    </dgm:pt>
    <dgm:pt modelId="{9B53F55A-18A5-42E8-A76C-C6F5C3D58329}" type="pres">
      <dgm:prSet presAssocID="{BEB9E848-76F5-47AA-8BDD-A0C6EE8AFB4B}" presName="txShp" presStyleLbl="node1" presStyleIdx="5" presStyleCnt="6">
        <dgm:presLayoutVars>
          <dgm:bulletEnabled val="1"/>
        </dgm:presLayoutVars>
      </dgm:prSet>
      <dgm:spPr/>
      <dgm:t>
        <a:bodyPr/>
        <a:lstStyle/>
        <a:p>
          <a:endParaRPr lang="en-IE"/>
        </a:p>
      </dgm:t>
    </dgm:pt>
  </dgm:ptLst>
  <dgm:cxnLst>
    <dgm:cxn modelId="{7DEEEB94-781B-47B9-98E8-F8E6646D0397}" type="presOf" srcId="{CAF7F057-E11D-4728-A373-D37F525BE34F}" destId="{B9FF55D6-2AF4-47A3-A11D-01ED8437E428}" srcOrd="0" destOrd="0" presId="urn:microsoft.com/office/officeart/2005/8/layout/vList3#1"/>
    <dgm:cxn modelId="{6739E2AF-4A37-4107-AD17-E7B78DB49CE4}" srcId="{CAF7F057-E11D-4728-A373-D37F525BE34F}" destId="{A96974ED-ECC7-4E17-8B1B-597ACDEDC9C1}" srcOrd="3" destOrd="0" parTransId="{6C17BF2B-E344-4BF1-AA2C-6BC0959FD442}" sibTransId="{AFF69C84-4F83-43FA-8AD7-1C7A95CB603D}"/>
    <dgm:cxn modelId="{920D825A-9254-4B3D-AA84-4A05AD9D6037}" type="presOf" srcId="{27E23DDA-B74B-44E1-A8AB-53AF553F64F1}" destId="{3993A33E-5889-444D-82C1-26D76EBC86BD}" srcOrd="0" destOrd="0" presId="urn:microsoft.com/office/officeart/2005/8/layout/vList3#1"/>
    <dgm:cxn modelId="{ABCB0F8F-8634-4A34-9BCB-1A71D19075CC}" type="presOf" srcId="{A75EDA80-F20E-4143-91F6-F9620192712B}" destId="{C614163E-A084-4CB2-935C-40FC3E1F108E}" srcOrd="0" destOrd="0" presId="urn:microsoft.com/office/officeart/2005/8/layout/vList3#1"/>
    <dgm:cxn modelId="{BEF69DEE-23E9-4E9F-9DEF-4887F2CD34DA}" type="presOf" srcId="{5E969A5E-CF4A-472E-B5D7-9DB1FA7E6DDD}" destId="{3CB50EAC-D996-4D9F-9E28-39B33B11F689}" srcOrd="0" destOrd="0" presId="urn:microsoft.com/office/officeart/2005/8/layout/vList3#1"/>
    <dgm:cxn modelId="{A32509E9-524E-41C2-94A3-D3ED669A003A}" srcId="{CAF7F057-E11D-4728-A373-D37F525BE34F}" destId="{5E969A5E-CF4A-472E-B5D7-9DB1FA7E6DDD}" srcOrd="0" destOrd="0" parTransId="{FAC282C3-1A25-420E-921A-3B94A99E0B5D}" sibTransId="{6C5134D7-F704-4E05-B174-CFC36E19FA17}"/>
    <dgm:cxn modelId="{94894D60-0FE4-40A8-A8A9-01CA42E4FD94}" type="presOf" srcId="{DD01B1FD-8CF2-4097-9600-F61064627E8A}" destId="{E088B94D-1388-4B53-A6E2-CE7AE9365AB4}" srcOrd="0" destOrd="0" presId="urn:microsoft.com/office/officeart/2005/8/layout/vList3#1"/>
    <dgm:cxn modelId="{F062C5AC-C20A-460E-B524-B8DCBB76E4CE}" srcId="{CAF7F057-E11D-4728-A373-D37F525BE34F}" destId="{A75EDA80-F20E-4143-91F6-F9620192712B}" srcOrd="2" destOrd="0" parTransId="{A2129E63-AA87-4C9D-9FAF-90B151D6BADC}" sibTransId="{ACC14E96-ABD4-42CE-88CE-2D98ACC41A64}"/>
    <dgm:cxn modelId="{65721718-E69F-4194-8363-1BCF27BFF346}" type="presOf" srcId="{A96974ED-ECC7-4E17-8B1B-597ACDEDC9C1}" destId="{330C26A0-CA3D-4F15-92FC-BB573A804F44}" srcOrd="0" destOrd="0" presId="urn:microsoft.com/office/officeart/2005/8/layout/vList3#1"/>
    <dgm:cxn modelId="{2CE52A67-99E2-46A0-9FB6-A9466B65DF12}" srcId="{CAF7F057-E11D-4728-A373-D37F525BE34F}" destId="{BEB9E848-76F5-47AA-8BDD-A0C6EE8AFB4B}" srcOrd="5" destOrd="0" parTransId="{CAC7022F-0BC9-4FEE-A23F-F82475828A73}" sibTransId="{66F6257F-F9C1-49AC-A662-033CCA9DE046}"/>
    <dgm:cxn modelId="{D4F874AD-7774-4837-975C-8F239040E844}" srcId="{CAF7F057-E11D-4728-A373-D37F525BE34F}" destId="{DD01B1FD-8CF2-4097-9600-F61064627E8A}" srcOrd="4" destOrd="0" parTransId="{A007D840-6888-4CE3-9066-922B33F96BD4}" sibTransId="{8B4DEFB5-0D84-4602-9426-F7B04D4E4D81}"/>
    <dgm:cxn modelId="{63CC6536-929C-4833-9C49-FE3B8D66E0D8}" srcId="{CAF7F057-E11D-4728-A373-D37F525BE34F}" destId="{27E23DDA-B74B-44E1-A8AB-53AF553F64F1}" srcOrd="1" destOrd="0" parTransId="{0FAEFE73-1E18-4921-B85A-E7CC1D4891A9}" sibTransId="{09167205-04D7-469E-80FF-5C122AFE2EF1}"/>
    <dgm:cxn modelId="{A3CBEAEC-1D9C-4C3B-9B84-C569676B9B6C}" type="presOf" srcId="{BEB9E848-76F5-47AA-8BDD-A0C6EE8AFB4B}" destId="{9B53F55A-18A5-42E8-A76C-C6F5C3D58329}" srcOrd="0" destOrd="0" presId="urn:microsoft.com/office/officeart/2005/8/layout/vList3#1"/>
    <dgm:cxn modelId="{F481AFB6-D90B-42E7-8E14-6E4E7B9EC73A}" type="presParOf" srcId="{B9FF55D6-2AF4-47A3-A11D-01ED8437E428}" destId="{2E22A2F4-D3C7-4BD8-BCCB-EFC256B3C87E}" srcOrd="0" destOrd="0" presId="urn:microsoft.com/office/officeart/2005/8/layout/vList3#1"/>
    <dgm:cxn modelId="{CAA0932D-E652-4570-ADF9-C4B7185842D8}" type="presParOf" srcId="{2E22A2F4-D3C7-4BD8-BCCB-EFC256B3C87E}" destId="{CD27A3AD-EE93-49F5-BCDA-4A3F2E014B7A}" srcOrd="0" destOrd="0" presId="urn:microsoft.com/office/officeart/2005/8/layout/vList3#1"/>
    <dgm:cxn modelId="{A0031360-3B53-4C2E-9AB1-ABDF5C5405BB}" type="presParOf" srcId="{2E22A2F4-D3C7-4BD8-BCCB-EFC256B3C87E}" destId="{3CB50EAC-D996-4D9F-9E28-39B33B11F689}" srcOrd="1" destOrd="0" presId="urn:microsoft.com/office/officeart/2005/8/layout/vList3#1"/>
    <dgm:cxn modelId="{B5702206-E293-48E5-BB33-236921B750C3}" type="presParOf" srcId="{B9FF55D6-2AF4-47A3-A11D-01ED8437E428}" destId="{162C2D42-3829-479A-8100-D3DD23D8CD02}" srcOrd="1" destOrd="0" presId="urn:microsoft.com/office/officeart/2005/8/layout/vList3#1"/>
    <dgm:cxn modelId="{3C6898C1-3105-452A-8483-03C2BF4DE073}" type="presParOf" srcId="{B9FF55D6-2AF4-47A3-A11D-01ED8437E428}" destId="{EEA8445F-7911-4E8D-8847-4C998CB07098}" srcOrd="2" destOrd="0" presId="urn:microsoft.com/office/officeart/2005/8/layout/vList3#1"/>
    <dgm:cxn modelId="{204FAED0-88F6-457D-A590-90B1EDEC0289}" type="presParOf" srcId="{EEA8445F-7911-4E8D-8847-4C998CB07098}" destId="{B653F6C9-4249-494D-8BA3-24E9D1811E2F}" srcOrd="0" destOrd="0" presId="urn:microsoft.com/office/officeart/2005/8/layout/vList3#1"/>
    <dgm:cxn modelId="{D31BB14B-1392-404E-BA22-BF2B91ECC0F8}" type="presParOf" srcId="{EEA8445F-7911-4E8D-8847-4C998CB07098}" destId="{3993A33E-5889-444D-82C1-26D76EBC86BD}" srcOrd="1" destOrd="0" presId="urn:microsoft.com/office/officeart/2005/8/layout/vList3#1"/>
    <dgm:cxn modelId="{FB811DEC-AA02-4FC9-8377-83FE8BBB717E}" type="presParOf" srcId="{B9FF55D6-2AF4-47A3-A11D-01ED8437E428}" destId="{7D1DEC26-03B9-4A86-8234-B0278FCEF43A}" srcOrd="3" destOrd="0" presId="urn:microsoft.com/office/officeart/2005/8/layout/vList3#1"/>
    <dgm:cxn modelId="{668B3764-3396-446D-A43A-9B1CECB3A1FB}" type="presParOf" srcId="{B9FF55D6-2AF4-47A3-A11D-01ED8437E428}" destId="{45DD4D4B-6153-4716-8A9B-7978CA799714}" srcOrd="4" destOrd="0" presId="urn:microsoft.com/office/officeart/2005/8/layout/vList3#1"/>
    <dgm:cxn modelId="{79130424-F1F5-4A59-B4A7-15DAA9252C4D}" type="presParOf" srcId="{45DD4D4B-6153-4716-8A9B-7978CA799714}" destId="{D9325C53-6F1D-4A2F-8C90-A8F685B61586}" srcOrd="0" destOrd="0" presId="urn:microsoft.com/office/officeart/2005/8/layout/vList3#1"/>
    <dgm:cxn modelId="{7CD1F637-016A-4F37-B1B3-316ED2B3AFFF}" type="presParOf" srcId="{45DD4D4B-6153-4716-8A9B-7978CA799714}" destId="{C614163E-A084-4CB2-935C-40FC3E1F108E}" srcOrd="1" destOrd="0" presId="urn:microsoft.com/office/officeart/2005/8/layout/vList3#1"/>
    <dgm:cxn modelId="{1FCE8B4F-1556-496B-9795-10F862F53FB4}" type="presParOf" srcId="{B9FF55D6-2AF4-47A3-A11D-01ED8437E428}" destId="{C04A5D32-199F-4BDF-9E3D-88856BE00C75}" srcOrd="5" destOrd="0" presId="urn:microsoft.com/office/officeart/2005/8/layout/vList3#1"/>
    <dgm:cxn modelId="{817623D3-2B5D-4D46-9AE3-9B98A473DB2C}" type="presParOf" srcId="{B9FF55D6-2AF4-47A3-A11D-01ED8437E428}" destId="{43686589-B4ED-42CA-93CA-B11563C83AFA}" srcOrd="6" destOrd="0" presId="urn:microsoft.com/office/officeart/2005/8/layout/vList3#1"/>
    <dgm:cxn modelId="{F1FDE852-4164-459C-AAF6-8B598C38BB53}" type="presParOf" srcId="{43686589-B4ED-42CA-93CA-B11563C83AFA}" destId="{37DEBE6F-290B-47DF-B64D-1CC561DE9457}" srcOrd="0" destOrd="0" presId="urn:microsoft.com/office/officeart/2005/8/layout/vList3#1"/>
    <dgm:cxn modelId="{0BAEC05A-1354-4C2C-AB82-0CB1DCFDFEAA}" type="presParOf" srcId="{43686589-B4ED-42CA-93CA-B11563C83AFA}" destId="{330C26A0-CA3D-4F15-92FC-BB573A804F44}" srcOrd="1" destOrd="0" presId="urn:microsoft.com/office/officeart/2005/8/layout/vList3#1"/>
    <dgm:cxn modelId="{496858DD-6E69-4758-ACBF-5AA6075FC806}" type="presParOf" srcId="{B9FF55D6-2AF4-47A3-A11D-01ED8437E428}" destId="{8286151F-BECC-4847-9336-2BBAD98B4674}" srcOrd="7" destOrd="0" presId="urn:microsoft.com/office/officeart/2005/8/layout/vList3#1"/>
    <dgm:cxn modelId="{84EFD780-242B-4ACA-B505-C90AB3D0C2BD}" type="presParOf" srcId="{B9FF55D6-2AF4-47A3-A11D-01ED8437E428}" destId="{7769F854-5CAC-4D20-AE50-BD0977B28FB7}" srcOrd="8" destOrd="0" presId="urn:microsoft.com/office/officeart/2005/8/layout/vList3#1"/>
    <dgm:cxn modelId="{38D3417F-4A20-45D1-93EB-C15535F102CC}" type="presParOf" srcId="{7769F854-5CAC-4D20-AE50-BD0977B28FB7}" destId="{9F6DA4E6-DF51-451C-B009-AC2013B25AA7}" srcOrd="0" destOrd="0" presId="urn:microsoft.com/office/officeart/2005/8/layout/vList3#1"/>
    <dgm:cxn modelId="{12F0DA19-97CB-40EE-B29C-6537385B5630}" type="presParOf" srcId="{7769F854-5CAC-4D20-AE50-BD0977B28FB7}" destId="{E088B94D-1388-4B53-A6E2-CE7AE9365AB4}" srcOrd="1" destOrd="0" presId="urn:microsoft.com/office/officeart/2005/8/layout/vList3#1"/>
    <dgm:cxn modelId="{786F3BB1-78E5-4620-ABC0-0709052BBFC0}" type="presParOf" srcId="{B9FF55D6-2AF4-47A3-A11D-01ED8437E428}" destId="{B04F7E46-28DA-4748-A4CA-EA95A731B937}" srcOrd="9" destOrd="0" presId="urn:microsoft.com/office/officeart/2005/8/layout/vList3#1"/>
    <dgm:cxn modelId="{FEE03D2F-85BD-4040-A595-E33841A3A519}" type="presParOf" srcId="{B9FF55D6-2AF4-47A3-A11D-01ED8437E428}" destId="{60FCEE95-ECC5-4FC0-A0F2-A33CD867B0FA}" srcOrd="10" destOrd="0" presId="urn:microsoft.com/office/officeart/2005/8/layout/vList3#1"/>
    <dgm:cxn modelId="{AE2A3773-D2E9-47FF-A897-83CE57516F76}" type="presParOf" srcId="{60FCEE95-ECC5-4FC0-A0F2-A33CD867B0FA}" destId="{89D2AE0C-5D79-4497-86BF-0F61DE6C1E62}" srcOrd="0" destOrd="0" presId="urn:microsoft.com/office/officeart/2005/8/layout/vList3#1"/>
    <dgm:cxn modelId="{C17D2F4A-EE61-43B1-AE94-F725935B882B}" type="presParOf" srcId="{60FCEE95-ECC5-4FC0-A0F2-A33CD867B0FA}" destId="{9B53F55A-18A5-42E8-A76C-C6F5C3D58329}"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83B835-F0CD-47C8-A221-34C7C94BD8BF}"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GB"/>
        </a:p>
      </dgm:t>
    </dgm:pt>
    <dgm:pt modelId="{B81E6D37-71C0-4A39-924D-09696711C970}">
      <dgm:prSet phldrT="[Text]"/>
      <dgm:spPr/>
      <dgm:t>
        <a:bodyPr/>
        <a:lstStyle/>
        <a:p>
          <a:r>
            <a:rPr lang="en-GB" dirty="0">
              <a:solidFill>
                <a:srgbClr val="002060"/>
              </a:solidFill>
            </a:rPr>
            <a:t>Teacher</a:t>
          </a:r>
        </a:p>
      </dgm:t>
    </dgm:pt>
    <dgm:pt modelId="{2BF810E4-D1FA-4669-94D2-C1AEB50B410A}" type="parTrans" cxnId="{84E05066-11B3-498A-86A6-D62FE30A7C44}">
      <dgm:prSet/>
      <dgm:spPr/>
      <dgm:t>
        <a:bodyPr/>
        <a:lstStyle/>
        <a:p>
          <a:endParaRPr lang="en-GB"/>
        </a:p>
      </dgm:t>
    </dgm:pt>
    <dgm:pt modelId="{B2B9E5BE-B212-46BF-A2CE-B2F5FB5F4150}" type="sibTrans" cxnId="{84E05066-11B3-498A-86A6-D62FE30A7C44}">
      <dgm:prSet/>
      <dgm:spPr/>
      <dgm:t>
        <a:bodyPr/>
        <a:lstStyle/>
        <a:p>
          <a:endParaRPr lang="en-GB"/>
        </a:p>
      </dgm:t>
    </dgm:pt>
    <dgm:pt modelId="{B694E6D1-5ECD-4CF4-895C-E75DB1E434D7}">
      <dgm:prSet phldrT="[Text]"/>
      <dgm:spPr/>
      <dgm:t>
        <a:bodyPr/>
        <a:lstStyle/>
        <a:p>
          <a:r>
            <a:rPr lang="en-GB" dirty="0">
              <a:solidFill>
                <a:srgbClr val="002060"/>
              </a:solidFill>
            </a:rPr>
            <a:t>Manager</a:t>
          </a:r>
        </a:p>
      </dgm:t>
    </dgm:pt>
    <dgm:pt modelId="{7123233F-4AF4-4967-9755-8D3BC7C9E537}" type="parTrans" cxnId="{B21CFD5F-16F9-4277-B4C9-355C87CB9085}">
      <dgm:prSet/>
      <dgm:spPr/>
      <dgm:t>
        <a:bodyPr/>
        <a:lstStyle/>
        <a:p>
          <a:endParaRPr lang="en-GB"/>
        </a:p>
      </dgm:t>
    </dgm:pt>
    <dgm:pt modelId="{05C424F1-806C-4D44-94C0-9CFEDA1A6DD9}" type="sibTrans" cxnId="{B21CFD5F-16F9-4277-B4C9-355C87CB9085}">
      <dgm:prSet/>
      <dgm:spPr/>
      <dgm:t>
        <a:bodyPr/>
        <a:lstStyle/>
        <a:p>
          <a:endParaRPr lang="en-GB"/>
        </a:p>
      </dgm:t>
    </dgm:pt>
    <dgm:pt modelId="{CC02D7AC-F444-4F2D-BAE8-08A26EFB6B72}">
      <dgm:prSet phldrT="[Text]"/>
      <dgm:spPr/>
      <dgm:t>
        <a:bodyPr/>
        <a:lstStyle/>
        <a:p>
          <a:r>
            <a:rPr lang="en-GB" dirty="0">
              <a:solidFill>
                <a:srgbClr val="002060"/>
              </a:solidFill>
            </a:rPr>
            <a:t>Psychologist</a:t>
          </a:r>
        </a:p>
      </dgm:t>
    </dgm:pt>
    <dgm:pt modelId="{89553147-7884-4BFA-9B77-76BE67572E8F}" type="parTrans" cxnId="{1FDDD078-0C43-4A83-9073-DC060FF6425B}">
      <dgm:prSet/>
      <dgm:spPr/>
      <dgm:t>
        <a:bodyPr/>
        <a:lstStyle/>
        <a:p>
          <a:endParaRPr lang="en-GB"/>
        </a:p>
      </dgm:t>
    </dgm:pt>
    <dgm:pt modelId="{5744852A-BABE-40BD-8C78-9A86E9A8B424}" type="sibTrans" cxnId="{1FDDD078-0C43-4A83-9073-DC060FF6425B}">
      <dgm:prSet/>
      <dgm:spPr/>
      <dgm:t>
        <a:bodyPr/>
        <a:lstStyle/>
        <a:p>
          <a:endParaRPr lang="en-GB"/>
        </a:p>
      </dgm:t>
    </dgm:pt>
    <dgm:pt modelId="{E624FDAE-4D8D-41B8-8A6E-408910A199F0}">
      <dgm:prSet phldrT="[Text]"/>
      <dgm:spPr/>
      <dgm:t>
        <a:bodyPr/>
        <a:lstStyle/>
        <a:p>
          <a:r>
            <a:rPr lang="en-GB" dirty="0">
              <a:solidFill>
                <a:srgbClr val="002060"/>
              </a:solidFill>
            </a:rPr>
            <a:t>Motivator</a:t>
          </a:r>
        </a:p>
      </dgm:t>
    </dgm:pt>
    <dgm:pt modelId="{174725CA-6391-4CB8-AAF9-5960D1F4C4D0}" type="parTrans" cxnId="{8917EF2B-2046-4580-A858-E3C91F29BEE0}">
      <dgm:prSet/>
      <dgm:spPr/>
      <dgm:t>
        <a:bodyPr/>
        <a:lstStyle/>
        <a:p>
          <a:endParaRPr lang="en-GB"/>
        </a:p>
      </dgm:t>
    </dgm:pt>
    <dgm:pt modelId="{B7969687-54DF-44BD-9F99-BCE5D700B1BA}" type="sibTrans" cxnId="{8917EF2B-2046-4580-A858-E3C91F29BEE0}">
      <dgm:prSet/>
      <dgm:spPr/>
      <dgm:t>
        <a:bodyPr/>
        <a:lstStyle/>
        <a:p>
          <a:endParaRPr lang="en-GB"/>
        </a:p>
      </dgm:t>
    </dgm:pt>
    <dgm:pt modelId="{8C282ACD-6D62-43AC-BEC1-60CA22932BB5}">
      <dgm:prSet phldrT="[Text]"/>
      <dgm:spPr/>
      <dgm:t>
        <a:bodyPr/>
        <a:lstStyle/>
        <a:p>
          <a:r>
            <a:rPr lang="en-GB" dirty="0">
              <a:solidFill>
                <a:srgbClr val="002060"/>
              </a:solidFill>
            </a:rPr>
            <a:t>Advisor</a:t>
          </a:r>
        </a:p>
      </dgm:t>
    </dgm:pt>
    <dgm:pt modelId="{E4C9AEE0-A762-4344-991E-AD01845BBB48}" type="parTrans" cxnId="{5BBB1FB3-000F-47C0-8D8C-3BF0F7D43676}">
      <dgm:prSet/>
      <dgm:spPr/>
      <dgm:t>
        <a:bodyPr/>
        <a:lstStyle/>
        <a:p>
          <a:endParaRPr lang="en-GB"/>
        </a:p>
      </dgm:t>
    </dgm:pt>
    <dgm:pt modelId="{67ED6A23-9EB0-4519-8DE8-85EBEF72B8CE}" type="sibTrans" cxnId="{5BBB1FB3-000F-47C0-8D8C-3BF0F7D43676}">
      <dgm:prSet/>
      <dgm:spPr/>
      <dgm:t>
        <a:bodyPr/>
        <a:lstStyle/>
        <a:p>
          <a:endParaRPr lang="en-GB"/>
        </a:p>
      </dgm:t>
    </dgm:pt>
    <dgm:pt modelId="{73BE1CF6-20B1-40E9-A4F2-10E4CF516132}">
      <dgm:prSet phldrT="[Text]"/>
      <dgm:spPr/>
      <dgm:t>
        <a:bodyPr/>
        <a:lstStyle/>
        <a:p>
          <a:r>
            <a:rPr lang="en-GB" dirty="0">
              <a:solidFill>
                <a:srgbClr val="002060"/>
              </a:solidFill>
            </a:rPr>
            <a:t>Role Model</a:t>
          </a:r>
        </a:p>
      </dgm:t>
    </dgm:pt>
    <dgm:pt modelId="{6A35EE88-820E-4337-9594-6BDC5B021367}" type="parTrans" cxnId="{4AEFBB37-F531-498E-AC27-CF323364C8D4}">
      <dgm:prSet/>
      <dgm:spPr/>
      <dgm:t>
        <a:bodyPr/>
        <a:lstStyle/>
        <a:p>
          <a:endParaRPr lang="en-GB"/>
        </a:p>
      </dgm:t>
    </dgm:pt>
    <dgm:pt modelId="{F0529A77-B653-4C8C-96F6-215E16497A9E}" type="sibTrans" cxnId="{4AEFBB37-F531-498E-AC27-CF323364C8D4}">
      <dgm:prSet/>
      <dgm:spPr/>
      <dgm:t>
        <a:bodyPr/>
        <a:lstStyle/>
        <a:p>
          <a:endParaRPr lang="en-GB"/>
        </a:p>
      </dgm:t>
    </dgm:pt>
    <dgm:pt modelId="{BA801B71-25AC-459C-94E7-9273B3B34B21}">
      <dgm:prSet phldrT="[Text]"/>
      <dgm:spPr/>
      <dgm:t>
        <a:bodyPr/>
        <a:lstStyle/>
        <a:p>
          <a:r>
            <a:rPr lang="en-GB" dirty="0">
              <a:solidFill>
                <a:srgbClr val="002060"/>
              </a:solidFill>
            </a:rPr>
            <a:t>Leader</a:t>
          </a:r>
        </a:p>
      </dgm:t>
    </dgm:pt>
    <dgm:pt modelId="{CD80D294-BE99-493B-9247-078BAA09E057}" type="parTrans" cxnId="{89A892BC-22B1-475A-B55A-51F06882CC8A}">
      <dgm:prSet/>
      <dgm:spPr/>
      <dgm:t>
        <a:bodyPr/>
        <a:lstStyle/>
        <a:p>
          <a:endParaRPr lang="en-GB"/>
        </a:p>
      </dgm:t>
    </dgm:pt>
    <dgm:pt modelId="{E98A0F7A-EAF8-487A-B579-B21EA853AB51}" type="sibTrans" cxnId="{89A892BC-22B1-475A-B55A-51F06882CC8A}">
      <dgm:prSet/>
      <dgm:spPr/>
      <dgm:t>
        <a:bodyPr/>
        <a:lstStyle/>
        <a:p>
          <a:endParaRPr lang="en-GB"/>
        </a:p>
      </dgm:t>
    </dgm:pt>
    <dgm:pt modelId="{CE1C0C2B-C863-4534-AC07-5F4D77925084}" type="pres">
      <dgm:prSet presAssocID="{4B83B835-F0CD-47C8-A221-34C7C94BD8BF}" presName="diagram" presStyleCnt="0">
        <dgm:presLayoutVars>
          <dgm:dir/>
          <dgm:resizeHandles val="exact"/>
        </dgm:presLayoutVars>
      </dgm:prSet>
      <dgm:spPr/>
      <dgm:t>
        <a:bodyPr/>
        <a:lstStyle/>
        <a:p>
          <a:endParaRPr lang="en-IE"/>
        </a:p>
      </dgm:t>
    </dgm:pt>
    <dgm:pt modelId="{FB02D081-CFEC-477B-8171-4B10BDE0A58D}" type="pres">
      <dgm:prSet presAssocID="{B81E6D37-71C0-4A39-924D-09696711C970}" presName="node" presStyleLbl="node1" presStyleIdx="0" presStyleCnt="7">
        <dgm:presLayoutVars>
          <dgm:bulletEnabled val="1"/>
        </dgm:presLayoutVars>
      </dgm:prSet>
      <dgm:spPr/>
      <dgm:t>
        <a:bodyPr/>
        <a:lstStyle/>
        <a:p>
          <a:endParaRPr lang="en-IE"/>
        </a:p>
      </dgm:t>
    </dgm:pt>
    <dgm:pt modelId="{C75C9E93-795C-4DF0-B0A3-7048D519DE22}" type="pres">
      <dgm:prSet presAssocID="{B2B9E5BE-B212-46BF-A2CE-B2F5FB5F4150}" presName="sibTrans" presStyleCnt="0"/>
      <dgm:spPr/>
    </dgm:pt>
    <dgm:pt modelId="{28764728-8566-46FD-B58A-A265AB2C7F6F}" type="pres">
      <dgm:prSet presAssocID="{B694E6D1-5ECD-4CF4-895C-E75DB1E434D7}" presName="node" presStyleLbl="node1" presStyleIdx="1" presStyleCnt="7">
        <dgm:presLayoutVars>
          <dgm:bulletEnabled val="1"/>
        </dgm:presLayoutVars>
      </dgm:prSet>
      <dgm:spPr/>
      <dgm:t>
        <a:bodyPr/>
        <a:lstStyle/>
        <a:p>
          <a:endParaRPr lang="en-IE"/>
        </a:p>
      </dgm:t>
    </dgm:pt>
    <dgm:pt modelId="{14A695B7-554C-4800-9ABB-4CC2969A5700}" type="pres">
      <dgm:prSet presAssocID="{05C424F1-806C-4D44-94C0-9CFEDA1A6DD9}" presName="sibTrans" presStyleCnt="0"/>
      <dgm:spPr/>
    </dgm:pt>
    <dgm:pt modelId="{59F2D288-7D8D-4AA6-AFC8-D0AB6995F52F}" type="pres">
      <dgm:prSet presAssocID="{CC02D7AC-F444-4F2D-BAE8-08A26EFB6B72}" presName="node" presStyleLbl="node1" presStyleIdx="2" presStyleCnt="7">
        <dgm:presLayoutVars>
          <dgm:bulletEnabled val="1"/>
        </dgm:presLayoutVars>
      </dgm:prSet>
      <dgm:spPr/>
      <dgm:t>
        <a:bodyPr/>
        <a:lstStyle/>
        <a:p>
          <a:endParaRPr lang="en-IE"/>
        </a:p>
      </dgm:t>
    </dgm:pt>
    <dgm:pt modelId="{4E764C72-383A-42BF-B6E7-AFEB5BA27DFD}" type="pres">
      <dgm:prSet presAssocID="{5744852A-BABE-40BD-8C78-9A86E9A8B424}" presName="sibTrans" presStyleCnt="0"/>
      <dgm:spPr/>
    </dgm:pt>
    <dgm:pt modelId="{E26C9CEE-CF47-4AD5-9BAC-EB049E22D1FE}" type="pres">
      <dgm:prSet presAssocID="{E624FDAE-4D8D-41B8-8A6E-408910A199F0}" presName="node" presStyleLbl="node1" presStyleIdx="3" presStyleCnt="7">
        <dgm:presLayoutVars>
          <dgm:bulletEnabled val="1"/>
        </dgm:presLayoutVars>
      </dgm:prSet>
      <dgm:spPr/>
      <dgm:t>
        <a:bodyPr/>
        <a:lstStyle/>
        <a:p>
          <a:endParaRPr lang="en-IE"/>
        </a:p>
      </dgm:t>
    </dgm:pt>
    <dgm:pt modelId="{B4179942-B8BD-4F89-A2B4-6C7ADC80C629}" type="pres">
      <dgm:prSet presAssocID="{B7969687-54DF-44BD-9F99-BCE5D700B1BA}" presName="sibTrans" presStyleCnt="0"/>
      <dgm:spPr/>
    </dgm:pt>
    <dgm:pt modelId="{C547F246-C9FB-4241-B8BE-F691D344BC36}" type="pres">
      <dgm:prSet presAssocID="{8C282ACD-6D62-43AC-BEC1-60CA22932BB5}" presName="node" presStyleLbl="node1" presStyleIdx="4" presStyleCnt="7">
        <dgm:presLayoutVars>
          <dgm:bulletEnabled val="1"/>
        </dgm:presLayoutVars>
      </dgm:prSet>
      <dgm:spPr/>
      <dgm:t>
        <a:bodyPr/>
        <a:lstStyle/>
        <a:p>
          <a:endParaRPr lang="en-IE"/>
        </a:p>
      </dgm:t>
    </dgm:pt>
    <dgm:pt modelId="{25455886-3CBA-4449-AF33-030EBA01C4FB}" type="pres">
      <dgm:prSet presAssocID="{67ED6A23-9EB0-4519-8DE8-85EBEF72B8CE}" presName="sibTrans" presStyleCnt="0"/>
      <dgm:spPr/>
    </dgm:pt>
    <dgm:pt modelId="{728C0FBE-9558-40B5-B777-73F18509850E}" type="pres">
      <dgm:prSet presAssocID="{73BE1CF6-20B1-40E9-A4F2-10E4CF516132}" presName="node" presStyleLbl="node1" presStyleIdx="5" presStyleCnt="7">
        <dgm:presLayoutVars>
          <dgm:bulletEnabled val="1"/>
        </dgm:presLayoutVars>
      </dgm:prSet>
      <dgm:spPr/>
      <dgm:t>
        <a:bodyPr/>
        <a:lstStyle/>
        <a:p>
          <a:endParaRPr lang="en-IE"/>
        </a:p>
      </dgm:t>
    </dgm:pt>
    <dgm:pt modelId="{51A38C7C-7B84-426A-B8D4-3BFC67651EAE}" type="pres">
      <dgm:prSet presAssocID="{F0529A77-B653-4C8C-96F6-215E16497A9E}" presName="sibTrans" presStyleCnt="0"/>
      <dgm:spPr/>
    </dgm:pt>
    <dgm:pt modelId="{0557F6AA-986B-4A04-9E8A-10CD8B964D7A}" type="pres">
      <dgm:prSet presAssocID="{BA801B71-25AC-459C-94E7-9273B3B34B21}" presName="node" presStyleLbl="node1" presStyleIdx="6" presStyleCnt="7">
        <dgm:presLayoutVars>
          <dgm:bulletEnabled val="1"/>
        </dgm:presLayoutVars>
      </dgm:prSet>
      <dgm:spPr/>
      <dgm:t>
        <a:bodyPr/>
        <a:lstStyle/>
        <a:p>
          <a:endParaRPr lang="en-IE"/>
        </a:p>
      </dgm:t>
    </dgm:pt>
  </dgm:ptLst>
  <dgm:cxnLst>
    <dgm:cxn modelId="{499423CD-0955-4D11-9F95-3C6E84372C4F}" type="presOf" srcId="{B81E6D37-71C0-4A39-924D-09696711C970}" destId="{FB02D081-CFEC-477B-8171-4B10BDE0A58D}" srcOrd="0" destOrd="0" presId="urn:microsoft.com/office/officeart/2005/8/layout/default#1"/>
    <dgm:cxn modelId="{84E05066-11B3-498A-86A6-D62FE30A7C44}" srcId="{4B83B835-F0CD-47C8-A221-34C7C94BD8BF}" destId="{B81E6D37-71C0-4A39-924D-09696711C970}" srcOrd="0" destOrd="0" parTransId="{2BF810E4-D1FA-4669-94D2-C1AEB50B410A}" sibTransId="{B2B9E5BE-B212-46BF-A2CE-B2F5FB5F4150}"/>
    <dgm:cxn modelId="{89A892BC-22B1-475A-B55A-51F06882CC8A}" srcId="{4B83B835-F0CD-47C8-A221-34C7C94BD8BF}" destId="{BA801B71-25AC-459C-94E7-9273B3B34B21}" srcOrd="6" destOrd="0" parTransId="{CD80D294-BE99-493B-9247-078BAA09E057}" sibTransId="{E98A0F7A-EAF8-487A-B579-B21EA853AB51}"/>
    <dgm:cxn modelId="{5BBB1FB3-000F-47C0-8D8C-3BF0F7D43676}" srcId="{4B83B835-F0CD-47C8-A221-34C7C94BD8BF}" destId="{8C282ACD-6D62-43AC-BEC1-60CA22932BB5}" srcOrd="4" destOrd="0" parTransId="{E4C9AEE0-A762-4344-991E-AD01845BBB48}" sibTransId="{67ED6A23-9EB0-4519-8DE8-85EBEF72B8CE}"/>
    <dgm:cxn modelId="{3168A04E-0F48-4568-98CA-00F4B285B992}" type="presOf" srcId="{E624FDAE-4D8D-41B8-8A6E-408910A199F0}" destId="{E26C9CEE-CF47-4AD5-9BAC-EB049E22D1FE}" srcOrd="0" destOrd="0" presId="urn:microsoft.com/office/officeart/2005/8/layout/default#1"/>
    <dgm:cxn modelId="{5BDEF228-823D-4BDC-AF3F-B79C1720DB27}" type="presOf" srcId="{B694E6D1-5ECD-4CF4-895C-E75DB1E434D7}" destId="{28764728-8566-46FD-B58A-A265AB2C7F6F}" srcOrd="0" destOrd="0" presId="urn:microsoft.com/office/officeart/2005/8/layout/default#1"/>
    <dgm:cxn modelId="{B21CFD5F-16F9-4277-B4C9-355C87CB9085}" srcId="{4B83B835-F0CD-47C8-A221-34C7C94BD8BF}" destId="{B694E6D1-5ECD-4CF4-895C-E75DB1E434D7}" srcOrd="1" destOrd="0" parTransId="{7123233F-4AF4-4967-9755-8D3BC7C9E537}" sibTransId="{05C424F1-806C-4D44-94C0-9CFEDA1A6DD9}"/>
    <dgm:cxn modelId="{2B836E0C-5BC7-4230-9212-618989B444D9}" type="presOf" srcId="{BA801B71-25AC-459C-94E7-9273B3B34B21}" destId="{0557F6AA-986B-4A04-9E8A-10CD8B964D7A}" srcOrd="0" destOrd="0" presId="urn:microsoft.com/office/officeart/2005/8/layout/default#1"/>
    <dgm:cxn modelId="{1FDDD078-0C43-4A83-9073-DC060FF6425B}" srcId="{4B83B835-F0CD-47C8-A221-34C7C94BD8BF}" destId="{CC02D7AC-F444-4F2D-BAE8-08A26EFB6B72}" srcOrd="2" destOrd="0" parTransId="{89553147-7884-4BFA-9B77-76BE67572E8F}" sibTransId="{5744852A-BABE-40BD-8C78-9A86E9A8B424}"/>
    <dgm:cxn modelId="{9C03D66B-24BD-4BE1-A876-3CC4507FECAF}" type="presOf" srcId="{8C282ACD-6D62-43AC-BEC1-60CA22932BB5}" destId="{C547F246-C9FB-4241-B8BE-F691D344BC36}" srcOrd="0" destOrd="0" presId="urn:microsoft.com/office/officeart/2005/8/layout/default#1"/>
    <dgm:cxn modelId="{D5316483-CDFE-43BB-922D-D6E2B1EB08D1}" type="presOf" srcId="{4B83B835-F0CD-47C8-A221-34C7C94BD8BF}" destId="{CE1C0C2B-C863-4534-AC07-5F4D77925084}" srcOrd="0" destOrd="0" presId="urn:microsoft.com/office/officeart/2005/8/layout/default#1"/>
    <dgm:cxn modelId="{4AEFBB37-F531-498E-AC27-CF323364C8D4}" srcId="{4B83B835-F0CD-47C8-A221-34C7C94BD8BF}" destId="{73BE1CF6-20B1-40E9-A4F2-10E4CF516132}" srcOrd="5" destOrd="0" parTransId="{6A35EE88-820E-4337-9594-6BDC5B021367}" sibTransId="{F0529A77-B653-4C8C-96F6-215E16497A9E}"/>
    <dgm:cxn modelId="{F5192B93-D330-4663-A1B9-DA3F3FEBE2A4}" type="presOf" srcId="{CC02D7AC-F444-4F2D-BAE8-08A26EFB6B72}" destId="{59F2D288-7D8D-4AA6-AFC8-D0AB6995F52F}" srcOrd="0" destOrd="0" presId="urn:microsoft.com/office/officeart/2005/8/layout/default#1"/>
    <dgm:cxn modelId="{B0131C7C-B9AD-4D22-A245-5668BA26C041}" type="presOf" srcId="{73BE1CF6-20B1-40E9-A4F2-10E4CF516132}" destId="{728C0FBE-9558-40B5-B777-73F18509850E}" srcOrd="0" destOrd="0" presId="urn:microsoft.com/office/officeart/2005/8/layout/default#1"/>
    <dgm:cxn modelId="{8917EF2B-2046-4580-A858-E3C91F29BEE0}" srcId="{4B83B835-F0CD-47C8-A221-34C7C94BD8BF}" destId="{E624FDAE-4D8D-41B8-8A6E-408910A199F0}" srcOrd="3" destOrd="0" parTransId="{174725CA-6391-4CB8-AAF9-5960D1F4C4D0}" sibTransId="{B7969687-54DF-44BD-9F99-BCE5D700B1BA}"/>
    <dgm:cxn modelId="{9424C967-535E-489D-9DBF-056D6D4621EA}" type="presParOf" srcId="{CE1C0C2B-C863-4534-AC07-5F4D77925084}" destId="{FB02D081-CFEC-477B-8171-4B10BDE0A58D}" srcOrd="0" destOrd="0" presId="urn:microsoft.com/office/officeart/2005/8/layout/default#1"/>
    <dgm:cxn modelId="{AE8E0097-36E7-4C76-9EE1-16B39EAD4CF8}" type="presParOf" srcId="{CE1C0C2B-C863-4534-AC07-5F4D77925084}" destId="{C75C9E93-795C-4DF0-B0A3-7048D519DE22}" srcOrd="1" destOrd="0" presId="urn:microsoft.com/office/officeart/2005/8/layout/default#1"/>
    <dgm:cxn modelId="{4CFF0C7A-6B60-4BB9-9A92-389E2E0A7D2F}" type="presParOf" srcId="{CE1C0C2B-C863-4534-AC07-5F4D77925084}" destId="{28764728-8566-46FD-B58A-A265AB2C7F6F}" srcOrd="2" destOrd="0" presId="urn:microsoft.com/office/officeart/2005/8/layout/default#1"/>
    <dgm:cxn modelId="{11953BC0-B837-4678-9A04-D5B6E5D9C502}" type="presParOf" srcId="{CE1C0C2B-C863-4534-AC07-5F4D77925084}" destId="{14A695B7-554C-4800-9ABB-4CC2969A5700}" srcOrd="3" destOrd="0" presId="urn:microsoft.com/office/officeart/2005/8/layout/default#1"/>
    <dgm:cxn modelId="{870F1802-016F-46D5-BBEB-5DBCCC2C061A}" type="presParOf" srcId="{CE1C0C2B-C863-4534-AC07-5F4D77925084}" destId="{59F2D288-7D8D-4AA6-AFC8-D0AB6995F52F}" srcOrd="4" destOrd="0" presId="urn:microsoft.com/office/officeart/2005/8/layout/default#1"/>
    <dgm:cxn modelId="{9932B5A6-3853-4101-A8F5-FF7D454F472C}" type="presParOf" srcId="{CE1C0C2B-C863-4534-AC07-5F4D77925084}" destId="{4E764C72-383A-42BF-B6E7-AFEB5BA27DFD}" srcOrd="5" destOrd="0" presId="urn:microsoft.com/office/officeart/2005/8/layout/default#1"/>
    <dgm:cxn modelId="{CFA44071-CEC5-40FB-AAF8-3B08F31441EE}" type="presParOf" srcId="{CE1C0C2B-C863-4534-AC07-5F4D77925084}" destId="{E26C9CEE-CF47-4AD5-9BAC-EB049E22D1FE}" srcOrd="6" destOrd="0" presId="urn:microsoft.com/office/officeart/2005/8/layout/default#1"/>
    <dgm:cxn modelId="{6EFFF369-7346-4697-87C9-C2D1AC84681E}" type="presParOf" srcId="{CE1C0C2B-C863-4534-AC07-5F4D77925084}" destId="{B4179942-B8BD-4F89-A2B4-6C7ADC80C629}" srcOrd="7" destOrd="0" presId="urn:microsoft.com/office/officeart/2005/8/layout/default#1"/>
    <dgm:cxn modelId="{4EC6DD1F-6D0A-44AB-ACDA-81685A1FB10A}" type="presParOf" srcId="{CE1C0C2B-C863-4534-AC07-5F4D77925084}" destId="{C547F246-C9FB-4241-B8BE-F691D344BC36}" srcOrd="8" destOrd="0" presId="urn:microsoft.com/office/officeart/2005/8/layout/default#1"/>
    <dgm:cxn modelId="{7196F955-8AE4-4C03-85C7-5FDEDC5FF4F3}" type="presParOf" srcId="{CE1C0C2B-C863-4534-AC07-5F4D77925084}" destId="{25455886-3CBA-4449-AF33-030EBA01C4FB}" srcOrd="9" destOrd="0" presId="urn:microsoft.com/office/officeart/2005/8/layout/default#1"/>
    <dgm:cxn modelId="{5AECCA42-F572-4ABD-B4C6-B94E69974FEB}" type="presParOf" srcId="{CE1C0C2B-C863-4534-AC07-5F4D77925084}" destId="{728C0FBE-9558-40B5-B777-73F18509850E}" srcOrd="10" destOrd="0" presId="urn:microsoft.com/office/officeart/2005/8/layout/default#1"/>
    <dgm:cxn modelId="{1394B794-2D33-4636-8292-704777438B10}" type="presParOf" srcId="{CE1C0C2B-C863-4534-AC07-5F4D77925084}" destId="{51A38C7C-7B84-426A-B8D4-3BFC67651EAE}" srcOrd="11" destOrd="0" presId="urn:microsoft.com/office/officeart/2005/8/layout/default#1"/>
    <dgm:cxn modelId="{6894B560-5BD6-49F1-A569-46CB6A4D1FC9}" type="presParOf" srcId="{CE1C0C2B-C863-4534-AC07-5F4D77925084}" destId="{0557F6AA-986B-4A04-9E8A-10CD8B964D7A}" srcOrd="12"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689057-F8A1-4F60-A42F-28A60DCE7E5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F3E1BF83-1B2E-4056-B028-7155983452F9}">
      <dgm:prSet phldrT="[Text]"/>
      <dgm:spPr/>
      <dgm:t>
        <a:bodyPr/>
        <a:lstStyle/>
        <a:p>
          <a:r>
            <a:rPr lang="en-GB" dirty="0">
              <a:solidFill>
                <a:srgbClr val="002060"/>
              </a:solidFill>
            </a:rPr>
            <a:t>I</a:t>
          </a:r>
        </a:p>
      </dgm:t>
    </dgm:pt>
    <dgm:pt modelId="{32B7415B-6E2C-4558-8FBC-EC1C58067EA5}" type="parTrans" cxnId="{7174AD5B-0128-47EC-89AD-AAFE107A0814}">
      <dgm:prSet/>
      <dgm:spPr/>
      <dgm:t>
        <a:bodyPr/>
        <a:lstStyle/>
        <a:p>
          <a:endParaRPr lang="en-GB"/>
        </a:p>
      </dgm:t>
    </dgm:pt>
    <dgm:pt modelId="{BEFF16C8-3C1E-4F52-9C83-04C7547739BB}" type="sibTrans" cxnId="{7174AD5B-0128-47EC-89AD-AAFE107A0814}">
      <dgm:prSet/>
      <dgm:spPr/>
      <dgm:t>
        <a:bodyPr/>
        <a:lstStyle/>
        <a:p>
          <a:endParaRPr lang="en-GB"/>
        </a:p>
      </dgm:t>
    </dgm:pt>
    <dgm:pt modelId="{F7E93DDE-BED9-45A6-986C-0C67C4412B40}">
      <dgm:prSet phldrT="[Text]"/>
      <dgm:spPr/>
      <dgm:t>
        <a:bodyPr/>
        <a:lstStyle/>
        <a:p>
          <a:r>
            <a:rPr lang="en-GB" dirty="0">
              <a:solidFill>
                <a:srgbClr val="7030A0"/>
              </a:solidFill>
            </a:rPr>
            <a:t>Introduce, say what you are going to show</a:t>
          </a:r>
        </a:p>
      </dgm:t>
    </dgm:pt>
    <dgm:pt modelId="{906084BC-CC6E-4ABD-BA5D-BAC7B3D3A13F}" type="parTrans" cxnId="{8F7CC018-8EE7-4E45-860C-89020C2D78D6}">
      <dgm:prSet/>
      <dgm:spPr/>
      <dgm:t>
        <a:bodyPr/>
        <a:lstStyle/>
        <a:p>
          <a:endParaRPr lang="en-GB"/>
        </a:p>
      </dgm:t>
    </dgm:pt>
    <dgm:pt modelId="{9244929C-3382-415C-9968-568AD22B6614}" type="sibTrans" cxnId="{8F7CC018-8EE7-4E45-860C-89020C2D78D6}">
      <dgm:prSet/>
      <dgm:spPr/>
      <dgm:t>
        <a:bodyPr/>
        <a:lstStyle/>
        <a:p>
          <a:endParaRPr lang="en-GB"/>
        </a:p>
      </dgm:t>
    </dgm:pt>
    <dgm:pt modelId="{A9B309F1-F8EB-4EF4-BADE-906C6A5800FC}">
      <dgm:prSet phldrT="[Text]"/>
      <dgm:spPr/>
      <dgm:t>
        <a:bodyPr/>
        <a:lstStyle/>
        <a:p>
          <a:r>
            <a:rPr lang="en-GB" dirty="0">
              <a:solidFill>
                <a:srgbClr val="002060"/>
              </a:solidFill>
            </a:rPr>
            <a:t>D</a:t>
          </a:r>
        </a:p>
      </dgm:t>
    </dgm:pt>
    <dgm:pt modelId="{B04863F6-EAA3-4F7B-B96E-79A02185173D}" type="parTrans" cxnId="{7E21E836-FF3B-4245-8544-695F71A173F0}">
      <dgm:prSet/>
      <dgm:spPr/>
      <dgm:t>
        <a:bodyPr/>
        <a:lstStyle/>
        <a:p>
          <a:endParaRPr lang="en-GB"/>
        </a:p>
      </dgm:t>
    </dgm:pt>
    <dgm:pt modelId="{6CF6E285-125E-4482-B67A-0E9FB731C5AD}" type="sibTrans" cxnId="{7E21E836-FF3B-4245-8544-695F71A173F0}">
      <dgm:prSet/>
      <dgm:spPr/>
      <dgm:t>
        <a:bodyPr/>
        <a:lstStyle/>
        <a:p>
          <a:endParaRPr lang="en-GB"/>
        </a:p>
      </dgm:t>
    </dgm:pt>
    <dgm:pt modelId="{8D4BED78-9503-473A-B3C8-A9B5B7B1CDB6}">
      <dgm:prSet phldrT="[Text]"/>
      <dgm:spPr/>
      <dgm:t>
        <a:bodyPr/>
        <a:lstStyle/>
        <a:p>
          <a:r>
            <a:rPr lang="en-GB" dirty="0">
              <a:solidFill>
                <a:srgbClr val="7030A0"/>
              </a:solidFill>
            </a:rPr>
            <a:t>Demonstrate the activity</a:t>
          </a:r>
        </a:p>
      </dgm:t>
    </dgm:pt>
    <dgm:pt modelId="{69D4E455-69EE-491C-A780-D46792D9CF36}" type="parTrans" cxnId="{67A2817E-6521-443B-BBF2-5B996751E7C6}">
      <dgm:prSet/>
      <dgm:spPr/>
      <dgm:t>
        <a:bodyPr/>
        <a:lstStyle/>
        <a:p>
          <a:endParaRPr lang="en-GB"/>
        </a:p>
      </dgm:t>
    </dgm:pt>
    <dgm:pt modelId="{20FE2135-894B-4F0E-B248-8D47DA9A2F61}" type="sibTrans" cxnId="{67A2817E-6521-443B-BBF2-5B996751E7C6}">
      <dgm:prSet/>
      <dgm:spPr/>
      <dgm:t>
        <a:bodyPr/>
        <a:lstStyle/>
        <a:p>
          <a:endParaRPr lang="en-GB"/>
        </a:p>
      </dgm:t>
    </dgm:pt>
    <dgm:pt modelId="{5F564713-5162-486E-BD32-50E14A723E66}">
      <dgm:prSet phldrT="[Text]"/>
      <dgm:spPr/>
      <dgm:t>
        <a:bodyPr/>
        <a:lstStyle/>
        <a:p>
          <a:r>
            <a:rPr lang="en-GB" dirty="0">
              <a:solidFill>
                <a:srgbClr val="002060"/>
              </a:solidFill>
            </a:rPr>
            <a:t>E</a:t>
          </a:r>
        </a:p>
      </dgm:t>
    </dgm:pt>
    <dgm:pt modelId="{49467AC8-782D-4DEA-85DA-70CBAEA30F3E}" type="parTrans" cxnId="{F9A1E513-7869-403E-9E5B-268FC9291169}">
      <dgm:prSet/>
      <dgm:spPr/>
      <dgm:t>
        <a:bodyPr/>
        <a:lstStyle/>
        <a:p>
          <a:endParaRPr lang="en-GB"/>
        </a:p>
      </dgm:t>
    </dgm:pt>
    <dgm:pt modelId="{E48C820D-A2F1-457F-9FAA-09CFCB291919}" type="sibTrans" cxnId="{F9A1E513-7869-403E-9E5B-268FC9291169}">
      <dgm:prSet/>
      <dgm:spPr/>
      <dgm:t>
        <a:bodyPr/>
        <a:lstStyle/>
        <a:p>
          <a:endParaRPr lang="en-GB"/>
        </a:p>
      </dgm:t>
    </dgm:pt>
    <dgm:pt modelId="{119474EA-B39F-4EBB-9472-4D48533752C4}">
      <dgm:prSet phldrT="[Text]"/>
      <dgm:spPr/>
      <dgm:t>
        <a:bodyPr/>
        <a:lstStyle/>
        <a:p>
          <a:r>
            <a:rPr lang="en-GB" dirty="0">
              <a:solidFill>
                <a:srgbClr val="7030A0"/>
              </a:solidFill>
            </a:rPr>
            <a:t>Explain the activity – KEY POINTS</a:t>
          </a:r>
        </a:p>
      </dgm:t>
    </dgm:pt>
    <dgm:pt modelId="{E70816CD-B63A-48FC-9BE7-7BEA085C52FD}" type="parTrans" cxnId="{414D8403-246E-417A-B2C2-51F7EE6047FF}">
      <dgm:prSet/>
      <dgm:spPr/>
      <dgm:t>
        <a:bodyPr/>
        <a:lstStyle/>
        <a:p>
          <a:endParaRPr lang="en-GB"/>
        </a:p>
      </dgm:t>
    </dgm:pt>
    <dgm:pt modelId="{09CE1C23-BE76-4EC4-ABA9-ED9EEE4EC8FE}" type="sibTrans" cxnId="{414D8403-246E-417A-B2C2-51F7EE6047FF}">
      <dgm:prSet/>
      <dgm:spPr/>
      <dgm:t>
        <a:bodyPr/>
        <a:lstStyle/>
        <a:p>
          <a:endParaRPr lang="en-GB"/>
        </a:p>
      </dgm:t>
    </dgm:pt>
    <dgm:pt modelId="{2CAF9CC0-1806-434B-B462-22A8E83BE8B9}">
      <dgm:prSet phldrT="[Text]"/>
      <dgm:spPr/>
      <dgm:t>
        <a:bodyPr/>
        <a:lstStyle/>
        <a:p>
          <a:r>
            <a:rPr lang="en-GB" dirty="0">
              <a:solidFill>
                <a:srgbClr val="002060"/>
              </a:solidFill>
            </a:rPr>
            <a:t>A</a:t>
          </a:r>
        </a:p>
      </dgm:t>
    </dgm:pt>
    <dgm:pt modelId="{74C3CA26-D75D-4CD5-A094-6B0BCCB39026}" type="parTrans" cxnId="{7F1A05C8-E6ED-473C-9364-FF2F5F0D5BD0}">
      <dgm:prSet/>
      <dgm:spPr/>
      <dgm:t>
        <a:bodyPr/>
        <a:lstStyle/>
        <a:p>
          <a:endParaRPr lang="en-GB"/>
        </a:p>
      </dgm:t>
    </dgm:pt>
    <dgm:pt modelId="{B17169EF-E9F0-4418-83E3-60F72F7B40D2}" type="sibTrans" cxnId="{7F1A05C8-E6ED-473C-9364-FF2F5F0D5BD0}">
      <dgm:prSet/>
      <dgm:spPr/>
      <dgm:t>
        <a:bodyPr/>
        <a:lstStyle/>
        <a:p>
          <a:endParaRPr lang="en-GB"/>
        </a:p>
      </dgm:t>
    </dgm:pt>
    <dgm:pt modelId="{6E7B813D-36CF-41A2-B717-13637A9ECE2D}">
      <dgm:prSet phldrT="[Text]"/>
      <dgm:spPr/>
      <dgm:t>
        <a:bodyPr/>
        <a:lstStyle/>
        <a:p>
          <a:r>
            <a:rPr lang="en-GB" dirty="0">
              <a:solidFill>
                <a:srgbClr val="002060"/>
              </a:solidFill>
            </a:rPr>
            <a:t>S</a:t>
          </a:r>
        </a:p>
      </dgm:t>
    </dgm:pt>
    <dgm:pt modelId="{C11A4923-DCE2-4461-8615-680728502003}" type="parTrans" cxnId="{128B05A8-205C-48D2-AF56-EBB7EC6E2CDB}">
      <dgm:prSet/>
      <dgm:spPr/>
      <dgm:t>
        <a:bodyPr/>
        <a:lstStyle/>
        <a:p>
          <a:endParaRPr lang="en-GB"/>
        </a:p>
      </dgm:t>
    </dgm:pt>
    <dgm:pt modelId="{963CE354-08BD-4CF5-8769-3BF351D77990}" type="sibTrans" cxnId="{128B05A8-205C-48D2-AF56-EBB7EC6E2CDB}">
      <dgm:prSet/>
      <dgm:spPr/>
      <dgm:t>
        <a:bodyPr/>
        <a:lstStyle/>
        <a:p>
          <a:endParaRPr lang="en-GB"/>
        </a:p>
      </dgm:t>
    </dgm:pt>
    <dgm:pt modelId="{AA2C4BC1-8EBF-4440-8773-23903E83E572}">
      <dgm:prSet phldrT="[Text]"/>
      <dgm:spPr/>
      <dgm:t>
        <a:bodyPr/>
        <a:lstStyle/>
        <a:p>
          <a:r>
            <a:rPr lang="en-GB" dirty="0">
              <a:solidFill>
                <a:srgbClr val="7030A0"/>
              </a:solidFill>
            </a:rPr>
            <a:t>Activity to practise the skill and for the coach to observe and correct players</a:t>
          </a:r>
        </a:p>
      </dgm:t>
    </dgm:pt>
    <dgm:pt modelId="{57E572E8-BE04-4463-BB07-C93A00712650}" type="parTrans" cxnId="{D17A815B-F4B4-498E-BE87-CA3D1179440F}">
      <dgm:prSet/>
      <dgm:spPr/>
      <dgm:t>
        <a:bodyPr/>
        <a:lstStyle/>
        <a:p>
          <a:endParaRPr lang="en-GB"/>
        </a:p>
      </dgm:t>
    </dgm:pt>
    <dgm:pt modelId="{EFCF9DB4-31F5-4690-BE31-2F77CF87DCB7}" type="sibTrans" cxnId="{D17A815B-F4B4-498E-BE87-CA3D1179440F}">
      <dgm:prSet/>
      <dgm:spPr/>
      <dgm:t>
        <a:bodyPr/>
        <a:lstStyle/>
        <a:p>
          <a:endParaRPr lang="en-GB"/>
        </a:p>
      </dgm:t>
    </dgm:pt>
    <dgm:pt modelId="{4750A83A-CA58-412D-8FFA-2BC123B381EA}">
      <dgm:prSet phldrT="[Text]"/>
      <dgm:spPr/>
      <dgm:t>
        <a:bodyPr/>
        <a:lstStyle/>
        <a:p>
          <a:r>
            <a:rPr lang="en-GB" dirty="0">
              <a:solidFill>
                <a:srgbClr val="7030A0"/>
              </a:solidFill>
            </a:rPr>
            <a:t>Summarise  with your group at the end to ascertain that the players have understood the activity and for feedback</a:t>
          </a:r>
        </a:p>
      </dgm:t>
    </dgm:pt>
    <dgm:pt modelId="{C997C97B-1C90-4D52-BEC3-668C42A643D9}" type="parTrans" cxnId="{9418005C-F4EB-4DE4-A359-B7153EE26D0B}">
      <dgm:prSet/>
      <dgm:spPr/>
      <dgm:t>
        <a:bodyPr/>
        <a:lstStyle/>
        <a:p>
          <a:endParaRPr lang="en-GB"/>
        </a:p>
      </dgm:t>
    </dgm:pt>
    <dgm:pt modelId="{2208F8F6-EEFB-45E1-99C3-14F99F703C7D}" type="sibTrans" cxnId="{9418005C-F4EB-4DE4-A359-B7153EE26D0B}">
      <dgm:prSet/>
      <dgm:spPr/>
      <dgm:t>
        <a:bodyPr/>
        <a:lstStyle/>
        <a:p>
          <a:endParaRPr lang="en-GB"/>
        </a:p>
      </dgm:t>
    </dgm:pt>
    <dgm:pt modelId="{33A6E2E0-0CEF-4ECD-9011-501391EF6577}" type="pres">
      <dgm:prSet presAssocID="{5A689057-F8A1-4F60-A42F-28A60DCE7E58}" presName="linear" presStyleCnt="0">
        <dgm:presLayoutVars>
          <dgm:dir/>
          <dgm:animLvl val="lvl"/>
          <dgm:resizeHandles val="exact"/>
        </dgm:presLayoutVars>
      </dgm:prSet>
      <dgm:spPr/>
      <dgm:t>
        <a:bodyPr/>
        <a:lstStyle/>
        <a:p>
          <a:endParaRPr lang="en-IE"/>
        </a:p>
      </dgm:t>
    </dgm:pt>
    <dgm:pt modelId="{A0545E50-3137-43B4-85F1-4C361752C5BA}" type="pres">
      <dgm:prSet presAssocID="{F3E1BF83-1B2E-4056-B028-7155983452F9}" presName="parentLin" presStyleCnt="0"/>
      <dgm:spPr/>
    </dgm:pt>
    <dgm:pt modelId="{484C7C35-CFFA-410F-B109-F6D35BE05888}" type="pres">
      <dgm:prSet presAssocID="{F3E1BF83-1B2E-4056-B028-7155983452F9}" presName="parentLeftMargin" presStyleLbl="node1" presStyleIdx="0" presStyleCnt="5"/>
      <dgm:spPr/>
      <dgm:t>
        <a:bodyPr/>
        <a:lstStyle/>
        <a:p>
          <a:endParaRPr lang="en-IE"/>
        </a:p>
      </dgm:t>
    </dgm:pt>
    <dgm:pt modelId="{C456C7FC-1E6F-42B3-B733-1D7F98C746FF}" type="pres">
      <dgm:prSet presAssocID="{F3E1BF83-1B2E-4056-B028-7155983452F9}" presName="parentText" presStyleLbl="node1" presStyleIdx="0" presStyleCnt="5">
        <dgm:presLayoutVars>
          <dgm:chMax val="0"/>
          <dgm:bulletEnabled val="1"/>
        </dgm:presLayoutVars>
      </dgm:prSet>
      <dgm:spPr/>
      <dgm:t>
        <a:bodyPr/>
        <a:lstStyle/>
        <a:p>
          <a:endParaRPr lang="en-IE"/>
        </a:p>
      </dgm:t>
    </dgm:pt>
    <dgm:pt modelId="{5828A77C-23F7-4162-AAEF-319F6681D242}" type="pres">
      <dgm:prSet presAssocID="{F3E1BF83-1B2E-4056-B028-7155983452F9}" presName="negativeSpace" presStyleCnt="0"/>
      <dgm:spPr/>
    </dgm:pt>
    <dgm:pt modelId="{944F02D8-1D20-46D0-8D0F-DEC29466E7C3}" type="pres">
      <dgm:prSet presAssocID="{F3E1BF83-1B2E-4056-B028-7155983452F9}" presName="childText" presStyleLbl="conFgAcc1" presStyleIdx="0" presStyleCnt="5">
        <dgm:presLayoutVars>
          <dgm:bulletEnabled val="1"/>
        </dgm:presLayoutVars>
      </dgm:prSet>
      <dgm:spPr/>
      <dgm:t>
        <a:bodyPr/>
        <a:lstStyle/>
        <a:p>
          <a:endParaRPr lang="en-IE"/>
        </a:p>
      </dgm:t>
    </dgm:pt>
    <dgm:pt modelId="{EF34122D-B7B0-4157-87ED-F3C496C81F04}" type="pres">
      <dgm:prSet presAssocID="{BEFF16C8-3C1E-4F52-9C83-04C7547739BB}" presName="spaceBetweenRectangles" presStyleCnt="0"/>
      <dgm:spPr/>
    </dgm:pt>
    <dgm:pt modelId="{6FB03A3A-10E6-4E68-86A4-5AEC4D910E22}" type="pres">
      <dgm:prSet presAssocID="{A9B309F1-F8EB-4EF4-BADE-906C6A5800FC}" presName="parentLin" presStyleCnt="0"/>
      <dgm:spPr/>
    </dgm:pt>
    <dgm:pt modelId="{CCA57A33-18A8-43D8-B30E-808215E78859}" type="pres">
      <dgm:prSet presAssocID="{A9B309F1-F8EB-4EF4-BADE-906C6A5800FC}" presName="parentLeftMargin" presStyleLbl="node1" presStyleIdx="0" presStyleCnt="5"/>
      <dgm:spPr/>
      <dgm:t>
        <a:bodyPr/>
        <a:lstStyle/>
        <a:p>
          <a:endParaRPr lang="en-IE"/>
        </a:p>
      </dgm:t>
    </dgm:pt>
    <dgm:pt modelId="{B40D2925-5FC6-4C8A-A9C7-7991BCC38E4D}" type="pres">
      <dgm:prSet presAssocID="{A9B309F1-F8EB-4EF4-BADE-906C6A5800FC}" presName="parentText" presStyleLbl="node1" presStyleIdx="1" presStyleCnt="5">
        <dgm:presLayoutVars>
          <dgm:chMax val="0"/>
          <dgm:bulletEnabled val="1"/>
        </dgm:presLayoutVars>
      </dgm:prSet>
      <dgm:spPr/>
      <dgm:t>
        <a:bodyPr/>
        <a:lstStyle/>
        <a:p>
          <a:endParaRPr lang="en-IE"/>
        </a:p>
      </dgm:t>
    </dgm:pt>
    <dgm:pt modelId="{F90A28A6-1371-457B-9C05-E1BABD680594}" type="pres">
      <dgm:prSet presAssocID="{A9B309F1-F8EB-4EF4-BADE-906C6A5800FC}" presName="negativeSpace" presStyleCnt="0"/>
      <dgm:spPr/>
    </dgm:pt>
    <dgm:pt modelId="{68C9E783-98F7-451D-ADCF-7B65C630B57B}" type="pres">
      <dgm:prSet presAssocID="{A9B309F1-F8EB-4EF4-BADE-906C6A5800FC}" presName="childText" presStyleLbl="conFgAcc1" presStyleIdx="1" presStyleCnt="5">
        <dgm:presLayoutVars>
          <dgm:bulletEnabled val="1"/>
        </dgm:presLayoutVars>
      </dgm:prSet>
      <dgm:spPr/>
      <dgm:t>
        <a:bodyPr/>
        <a:lstStyle/>
        <a:p>
          <a:endParaRPr lang="en-IE"/>
        </a:p>
      </dgm:t>
    </dgm:pt>
    <dgm:pt modelId="{84C597D0-F74D-4424-8F6C-CD31ECF22D42}" type="pres">
      <dgm:prSet presAssocID="{6CF6E285-125E-4482-B67A-0E9FB731C5AD}" presName="spaceBetweenRectangles" presStyleCnt="0"/>
      <dgm:spPr/>
    </dgm:pt>
    <dgm:pt modelId="{0E850DA1-FB1A-42E1-BBDE-62F6B4BDE1F6}" type="pres">
      <dgm:prSet presAssocID="{5F564713-5162-486E-BD32-50E14A723E66}" presName="parentLin" presStyleCnt="0"/>
      <dgm:spPr/>
    </dgm:pt>
    <dgm:pt modelId="{87888B4E-17CD-4C49-98BB-851F9065184B}" type="pres">
      <dgm:prSet presAssocID="{5F564713-5162-486E-BD32-50E14A723E66}" presName="parentLeftMargin" presStyleLbl="node1" presStyleIdx="1" presStyleCnt="5"/>
      <dgm:spPr/>
      <dgm:t>
        <a:bodyPr/>
        <a:lstStyle/>
        <a:p>
          <a:endParaRPr lang="en-IE"/>
        </a:p>
      </dgm:t>
    </dgm:pt>
    <dgm:pt modelId="{CA646BE9-C66E-4D30-8D34-4A7EEA40645D}" type="pres">
      <dgm:prSet presAssocID="{5F564713-5162-486E-BD32-50E14A723E66}" presName="parentText" presStyleLbl="node1" presStyleIdx="2" presStyleCnt="5">
        <dgm:presLayoutVars>
          <dgm:chMax val="0"/>
          <dgm:bulletEnabled val="1"/>
        </dgm:presLayoutVars>
      </dgm:prSet>
      <dgm:spPr/>
      <dgm:t>
        <a:bodyPr/>
        <a:lstStyle/>
        <a:p>
          <a:endParaRPr lang="en-IE"/>
        </a:p>
      </dgm:t>
    </dgm:pt>
    <dgm:pt modelId="{27001461-50D1-449A-B30E-1E365F533F25}" type="pres">
      <dgm:prSet presAssocID="{5F564713-5162-486E-BD32-50E14A723E66}" presName="negativeSpace" presStyleCnt="0"/>
      <dgm:spPr/>
    </dgm:pt>
    <dgm:pt modelId="{6CA2C5E8-A369-4E78-BA85-888B57E655B4}" type="pres">
      <dgm:prSet presAssocID="{5F564713-5162-486E-BD32-50E14A723E66}" presName="childText" presStyleLbl="conFgAcc1" presStyleIdx="2" presStyleCnt="5">
        <dgm:presLayoutVars>
          <dgm:bulletEnabled val="1"/>
        </dgm:presLayoutVars>
      </dgm:prSet>
      <dgm:spPr/>
      <dgm:t>
        <a:bodyPr/>
        <a:lstStyle/>
        <a:p>
          <a:endParaRPr lang="en-IE"/>
        </a:p>
      </dgm:t>
    </dgm:pt>
    <dgm:pt modelId="{5532636C-2C1D-4D7C-82F5-0F141178AAE4}" type="pres">
      <dgm:prSet presAssocID="{E48C820D-A2F1-457F-9FAA-09CFCB291919}" presName="spaceBetweenRectangles" presStyleCnt="0"/>
      <dgm:spPr/>
    </dgm:pt>
    <dgm:pt modelId="{C96C3FEB-B544-4EA9-B34A-ACB0446FB48F}" type="pres">
      <dgm:prSet presAssocID="{2CAF9CC0-1806-434B-B462-22A8E83BE8B9}" presName="parentLin" presStyleCnt="0"/>
      <dgm:spPr/>
    </dgm:pt>
    <dgm:pt modelId="{CB78E83C-4132-4C21-8A73-15F801AE9C9F}" type="pres">
      <dgm:prSet presAssocID="{2CAF9CC0-1806-434B-B462-22A8E83BE8B9}" presName="parentLeftMargin" presStyleLbl="node1" presStyleIdx="2" presStyleCnt="5"/>
      <dgm:spPr/>
      <dgm:t>
        <a:bodyPr/>
        <a:lstStyle/>
        <a:p>
          <a:endParaRPr lang="en-IE"/>
        </a:p>
      </dgm:t>
    </dgm:pt>
    <dgm:pt modelId="{33E1D75A-389E-481D-9237-C77C5452D68E}" type="pres">
      <dgm:prSet presAssocID="{2CAF9CC0-1806-434B-B462-22A8E83BE8B9}" presName="parentText" presStyleLbl="node1" presStyleIdx="3" presStyleCnt="5">
        <dgm:presLayoutVars>
          <dgm:chMax val="0"/>
          <dgm:bulletEnabled val="1"/>
        </dgm:presLayoutVars>
      </dgm:prSet>
      <dgm:spPr/>
      <dgm:t>
        <a:bodyPr/>
        <a:lstStyle/>
        <a:p>
          <a:endParaRPr lang="en-IE"/>
        </a:p>
      </dgm:t>
    </dgm:pt>
    <dgm:pt modelId="{8F663CBF-A605-487E-9DEC-227E72E02D69}" type="pres">
      <dgm:prSet presAssocID="{2CAF9CC0-1806-434B-B462-22A8E83BE8B9}" presName="negativeSpace" presStyleCnt="0"/>
      <dgm:spPr/>
    </dgm:pt>
    <dgm:pt modelId="{171EC9E8-3941-4C9D-815F-66DA5AB9F9B8}" type="pres">
      <dgm:prSet presAssocID="{2CAF9CC0-1806-434B-B462-22A8E83BE8B9}" presName="childText" presStyleLbl="conFgAcc1" presStyleIdx="3" presStyleCnt="5">
        <dgm:presLayoutVars>
          <dgm:bulletEnabled val="1"/>
        </dgm:presLayoutVars>
      </dgm:prSet>
      <dgm:spPr/>
      <dgm:t>
        <a:bodyPr/>
        <a:lstStyle/>
        <a:p>
          <a:endParaRPr lang="en-IE"/>
        </a:p>
      </dgm:t>
    </dgm:pt>
    <dgm:pt modelId="{CB21BC46-8DF3-4D89-AD7F-8FB236E64E0F}" type="pres">
      <dgm:prSet presAssocID="{B17169EF-E9F0-4418-83E3-60F72F7B40D2}" presName="spaceBetweenRectangles" presStyleCnt="0"/>
      <dgm:spPr/>
    </dgm:pt>
    <dgm:pt modelId="{FCA345C3-CDD3-4BEE-A250-D7E52355E4A5}" type="pres">
      <dgm:prSet presAssocID="{6E7B813D-36CF-41A2-B717-13637A9ECE2D}" presName="parentLin" presStyleCnt="0"/>
      <dgm:spPr/>
    </dgm:pt>
    <dgm:pt modelId="{AC94344C-835C-478B-A89C-FC7F21283F2A}" type="pres">
      <dgm:prSet presAssocID="{6E7B813D-36CF-41A2-B717-13637A9ECE2D}" presName="parentLeftMargin" presStyleLbl="node1" presStyleIdx="3" presStyleCnt="5"/>
      <dgm:spPr/>
      <dgm:t>
        <a:bodyPr/>
        <a:lstStyle/>
        <a:p>
          <a:endParaRPr lang="en-IE"/>
        </a:p>
      </dgm:t>
    </dgm:pt>
    <dgm:pt modelId="{CF1790AD-697C-46F7-8671-865D647F0E35}" type="pres">
      <dgm:prSet presAssocID="{6E7B813D-36CF-41A2-B717-13637A9ECE2D}" presName="parentText" presStyleLbl="node1" presStyleIdx="4" presStyleCnt="5">
        <dgm:presLayoutVars>
          <dgm:chMax val="0"/>
          <dgm:bulletEnabled val="1"/>
        </dgm:presLayoutVars>
      </dgm:prSet>
      <dgm:spPr/>
      <dgm:t>
        <a:bodyPr/>
        <a:lstStyle/>
        <a:p>
          <a:endParaRPr lang="en-IE"/>
        </a:p>
      </dgm:t>
    </dgm:pt>
    <dgm:pt modelId="{4AEA43B8-E9AC-4D60-902B-5615367D5AC6}" type="pres">
      <dgm:prSet presAssocID="{6E7B813D-36CF-41A2-B717-13637A9ECE2D}" presName="negativeSpace" presStyleCnt="0"/>
      <dgm:spPr/>
    </dgm:pt>
    <dgm:pt modelId="{63F052E2-7E18-4580-83B3-638E03DB64AB}" type="pres">
      <dgm:prSet presAssocID="{6E7B813D-36CF-41A2-B717-13637A9ECE2D}" presName="childText" presStyleLbl="conFgAcc1" presStyleIdx="4" presStyleCnt="5">
        <dgm:presLayoutVars>
          <dgm:bulletEnabled val="1"/>
        </dgm:presLayoutVars>
      </dgm:prSet>
      <dgm:spPr/>
      <dgm:t>
        <a:bodyPr/>
        <a:lstStyle/>
        <a:p>
          <a:endParaRPr lang="en-IE"/>
        </a:p>
      </dgm:t>
    </dgm:pt>
  </dgm:ptLst>
  <dgm:cxnLst>
    <dgm:cxn modelId="{1C5F5B8E-2B07-4088-AF5B-6FF71AC47878}" type="presOf" srcId="{A9B309F1-F8EB-4EF4-BADE-906C6A5800FC}" destId="{CCA57A33-18A8-43D8-B30E-808215E78859}" srcOrd="0" destOrd="0" presId="urn:microsoft.com/office/officeart/2005/8/layout/list1"/>
    <dgm:cxn modelId="{C4443D06-B420-4744-9F18-E5C65F734ED7}" type="presOf" srcId="{5F564713-5162-486E-BD32-50E14A723E66}" destId="{87888B4E-17CD-4C49-98BB-851F9065184B}" srcOrd="0" destOrd="0" presId="urn:microsoft.com/office/officeart/2005/8/layout/list1"/>
    <dgm:cxn modelId="{894FD9A9-3EF3-45D6-BC27-9089770720A6}" type="presOf" srcId="{F3E1BF83-1B2E-4056-B028-7155983452F9}" destId="{484C7C35-CFFA-410F-B109-F6D35BE05888}" srcOrd="0" destOrd="0" presId="urn:microsoft.com/office/officeart/2005/8/layout/list1"/>
    <dgm:cxn modelId="{B0FB5FE6-2B6C-4CE9-A7E9-691AF31673F9}" type="presOf" srcId="{2CAF9CC0-1806-434B-B462-22A8E83BE8B9}" destId="{CB78E83C-4132-4C21-8A73-15F801AE9C9F}" srcOrd="0" destOrd="0" presId="urn:microsoft.com/office/officeart/2005/8/layout/list1"/>
    <dgm:cxn modelId="{F9A1E513-7869-403E-9E5B-268FC9291169}" srcId="{5A689057-F8A1-4F60-A42F-28A60DCE7E58}" destId="{5F564713-5162-486E-BD32-50E14A723E66}" srcOrd="2" destOrd="0" parTransId="{49467AC8-782D-4DEA-85DA-70CBAEA30F3E}" sibTransId="{E48C820D-A2F1-457F-9FAA-09CFCB291919}"/>
    <dgm:cxn modelId="{9418005C-F4EB-4DE4-A359-B7153EE26D0B}" srcId="{6E7B813D-36CF-41A2-B717-13637A9ECE2D}" destId="{4750A83A-CA58-412D-8FFA-2BC123B381EA}" srcOrd="0" destOrd="0" parTransId="{C997C97B-1C90-4D52-BEC3-668C42A643D9}" sibTransId="{2208F8F6-EEFB-45E1-99C3-14F99F703C7D}"/>
    <dgm:cxn modelId="{B6DB093E-7219-4E6D-A49D-1F037BE314CA}" type="presOf" srcId="{6E7B813D-36CF-41A2-B717-13637A9ECE2D}" destId="{AC94344C-835C-478B-A89C-FC7F21283F2A}" srcOrd="0" destOrd="0" presId="urn:microsoft.com/office/officeart/2005/8/layout/list1"/>
    <dgm:cxn modelId="{A9B6811C-BCA7-4E20-9C66-E96579B47739}" type="presOf" srcId="{5F564713-5162-486E-BD32-50E14A723E66}" destId="{CA646BE9-C66E-4D30-8D34-4A7EEA40645D}" srcOrd="1" destOrd="0" presId="urn:microsoft.com/office/officeart/2005/8/layout/list1"/>
    <dgm:cxn modelId="{7174AD5B-0128-47EC-89AD-AAFE107A0814}" srcId="{5A689057-F8A1-4F60-A42F-28A60DCE7E58}" destId="{F3E1BF83-1B2E-4056-B028-7155983452F9}" srcOrd="0" destOrd="0" parTransId="{32B7415B-6E2C-4558-8FBC-EC1C58067EA5}" sibTransId="{BEFF16C8-3C1E-4F52-9C83-04C7547739BB}"/>
    <dgm:cxn modelId="{D17A815B-F4B4-498E-BE87-CA3D1179440F}" srcId="{2CAF9CC0-1806-434B-B462-22A8E83BE8B9}" destId="{AA2C4BC1-8EBF-4440-8773-23903E83E572}" srcOrd="0" destOrd="0" parTransId="{57E572E8-BE04-4463-BB07-C93A00712650}" sibTransId="{EFCF9DB4-31F5-4690-BE31-2F77CF87DCB7}"/>
    <dgm:cxn modelId="{414D8403-246E-417A-B2C2-51F7EE6047FF}" srcId="{5F564713-5162-486E-BD32-50E14A723E66}" destId="{119474EA-B39F-4EBB-9472-4D48533752C4}" srcOrd="0" destOrd="0" parTransId="{E70816CD-B63A-48FC-9BE7-7BEA085C52FD}" sibTransId="{09CE1C23-BE76-4EC4-ABA9-ED9EEE4EC8FE}"/>
    <dgm:cxn modelId="{DD581258-EAB0-4168-8572-3C8CB264D708}" type="presOf" srcId="{2CAF9CC0-1806-434B-B462-22A8E83BE8B9}" destId="{33E1D75A-389E-481D-9237-C77C5452D68E}" srcOrd="1" destOrd="0" presId="urn:microsoft.com/office/officeart/2005/8/layout/list1"/>
    <dgm:cxn modelId="{7A6CBC61-DA8A-4C65-AE06-B2309B84AF05}" type="presOf" srcId="{F7E93DDE-BED9-45A6-986C-0C67C4412B40}" destId="{944F02D8-1D20-46D0-8D0F-DEC29466E7C3}" srcOrd="0" destOrd="0" presId="urn:microsoft.com/office/officeart/2005/8/layout/list1"/>
    <dgm:cxn modelId="{D7DACAE8-29F1-404B-A771-33635D46510C}" type="presOf" srcId="{6E7B813D-36CF-41A2-B717-13637A9ECE2D}" destId="{CF1790AD-697C-46F7-8671-865D647F0E35}" srcOrd="1" destOrd="0" presId="urn:microsoft.com/office/officeart/2005/8/layout/list1"/>
    <dgm:cxn modelId="{23FDA6BC-5E68-494F-988F-9A91BD286D6F}" type="presOf" srcId="{4750A83A-CA58-412D-8FFA-2BC123B381EA}" destId="{63F052E2-7E18-4580-83B3-638E03DB64AB}" srcOrd="0" destOrd="0" presId="urn:microsoft.com/office/officeart/2005/8/layout/list1"/>
    <dgm:cxn modelId="{D9F44242-E7A4-42C6-8860-2EDD1BFCF8C5}" type="presOf" srcId="{F3E1BF83-1B2E-4056-B028-7155983452F9}" destId="{C456C7FC-1E6F-42B3-B733-1D7F98C746FF}" srcOrd="1" destOrd="0" presId="urn:microsoft.com/office/officeart/2005/8/layout/list1"/>
    <dgm:cxn modelId="{FCB5221E-14FC-41F6-ADA6-4D822BB2BF9E}" type="presOf" srcId="{119474EA-B39F-4EBB-9472-4D48533752C4}" destId="{6CA2C5E8-A369-4E78-BA85-888B57E655B4}" srcOrd="0" destOrd="0" presId="urn:microsoft.com/office/officeart/2005/8/layout/list1"/>
    <dgm:cxn modelId="{7E21E836-FF3B-4245-8544-695F71A173F0}" srcId="{5A689057-F8A1-4F60-A42F-28A60DCE7E58}" destId="{A9B309F1-F8EB-4EF4-BADE-906C6A5800FC}" srcOrd="1" destOrd="0" parTransId="{B04863F6-EAA3-4F7B-B96E-79A02185173D}" sibTransId="{6CF6E285-125E-4482-B67A-0E9FB731C5AD}"/>
    <dgm:cxn modelId="{10FEB8AA-A49D-44CF-8AA1-EBEA8DDEF8BC}" type="presOf" srcId="{AA2C4BC1-8EBF-4440-8773-23903E83E572}" destId="{171EC9E8-3941-4C9D-815F-66DA5AB9F9B8}" srcOrd="0" destOrd="0" presId="urn:microsoft.com/office/officeart/2005/8/layout/list1"/>
    <dgm:cxn modelId="{8F7CC018-8EE7-4E45-860C-89020C2D78D6}" srcId="{F3E1BF83-1B2E-4056-B028-7155983452F9}" destId="{F7E93DDE-BED9-45A6-986C-0C67C4412B40}" srcOrd="0" destOrd="0" parTransId="{906084BC-CC6E-4ABD-BA5D-BAC7B3D3A13F}" sibTransId="{9244929C-3382-415C-9968-568AD22B6614}"/>
    <dgm:cxn modelId="{7F1A05C8-E6ED-473C-9364-FF2F5F0D5BD0}" srcId="{5A689057-F8A1-4F60-A42F-28A60DCE7E58}" destId="{2CAF9CC0-1806-434B-B462-22A8E83BE8B9}" srcOrd="3" destOrd="0" parTransId="{74C3CA26-D75D-4CD5-A094-6B0BCCB39026}" sibTransId="{B17169EF-E9F0-4418-83E3-60F72F7B40D2}"/>
    <dgm:cxn modelId="{CEDE66E7-DE1A-43A1-B5C3-C50322554AC5}" type="presOf" srcId="{5A689057-F8A1-4F60-A42F-28A60DCE7E58}" destId="{33A6E2E0-0CEF-4ECD-9011-501391EF6577}" srcOrd="0" destOrd="0" presId="urn:microsoft.com/office/officeart/2005/8/layout/list1"/>
    <dgm:cxn modelId="{88822080-3D30-4A0C-B8D3-70239B9F5717}" type="presOf" srcId="{8D4BED78-9503-473A-B3C8-A9B5B7B1CDB6}" destId="{68C9E783-98F7-451D-ADCF-7B65C630B57B}" srcOrd="0" destOrd="0" presId="urn:microsoft.com/office/officeart/2005/8/layout/list1"/>
    <dgm:cxn modelId="{67A2817E-6521-443B-BBF2-5B996751E7C6}" srcId="{A9B309F1-F8EB-4EF4-BADE-906C6A5800FC}" destId="{8D4BED78-9503-473A-B3C8-A9B5B7B1CDB6}" srcOrd="0" destOrd="0" parTransId="{69D4E455-69EE-491C-A780-D46792D9CF36}" sibTransId="{20FE2135-894B-4F0E-B248-8D47DA9A2F61}"/>
    <dgm:cxn modelId="{128B05A8-205C-48D2-AF56-EBB7EC6E2CDB}" srcId="{5A689057-F8A1-4F60-A42F-28A60DCE7E58}" destId="{6E7B813D-36CF-41A2-B717-13637A9ECE2D}" srcOrd="4" destOrd="0" parTransId="{C11A4923-DCE2-4461-8615-680728502003}" sibTransId="{963CE354-08BD-4CF5-8769-3BF351D77990}"/>
    <dgm:cxn modelId="{08F13E7A-AADB-49C0-A360-BEA77AC583C3}" type="presOf" srcId="{A9B309F1-F8EB-4EF4-BADE-906C6A5800FC}" destId="{B40D2925-5FC6-4C8A-A9C7-7991BCC38E4D}" srcOrd="1" destOrd="0" presId="urn:microsoft.com/office/officeart/2005/8/layout/list1"/>
    <dgm:cxn modelId="{EDEF2759-17FD-4827-9976-866E3437DE38}" type="presParOf" srcId="{33A6E2E0-0CEF-4ECD-9011-501391EF6577}" destId="{A0545E50-3137-43B4-85F1-4C361752C5BA}" srcOrd="0" destOrd="0" presId="urn:microsoft.com/office/officeart/2005/8/layout/list1"/>
    <dgm:cxn modelId="{59FA9E97-F356-4D52-80FD-A57016647133}" type="presParOf" srcId="{A0545E50-3137-43B4-85F1-4C361752C5BA}" destId="{484C7C35-CFFA-410F-B109-F6D35BE05888}" srcOrd="0" destOrd="0" presId="urn:microsoft.com/office/officeart/2005/8/layout/list1"/>
    <dgm:cxn modelId="{B85871BA-1EF2-42DD-AFE7-D43F822182B7}" type="presParOf" srcId="{A0545E50-3137-43B4-85F1-4C361752C5BA}" destId="{C456C7FC-1E6F-42B3-B733-1D7F98C746FF}" srcOrd="1" destOrd="0" presId="urn:microsoft.com/office/officeart/2005/8/layout/list1"/>
    <dgm:cxn modelId="{B1B04358-9D9A-4652-B980-4A75658FDDE6}" type="presParOf" srcId="{33A6E2E0-0CEF-4ECD-9011-501391EF6577}" destId="{5828A77C-23F7-4162-AAEF-319F6681D242}" srcOrd="1" destOrd="0" presId="urn:microsoft.com/office/officeart/2005/8/layout/list1"/>
    <dgm:cxn modelId="{2F14DA06-D246-4707-ABD9-1994E662DC02}" type="presParOf" srcId="{33A6E2E0-0CEF-4ECD-9011-501391EF6577}" destId="{944F02D8-1D20-46D0-8D0F-DEC29466E7C3}" srcOrd="2" destOrd="0" presId="urn:microsoft.com/office/officeart/2005/8/layout/list1"/>
    <dgm:cxn modelId="{939D3698-6CF3-4B24-995E-EFCEA79E2D2B}" type="presParOf" srcId="{33A6E2E0-0CEF-4ECD-9011-501391EF6577}" destId="{EF34122D-B7B0-4157-87ED-F3C496C81F04}" srcOrd="3" destOrd="0" presId="urn:microsoft.com/office/officeart/2005/8/layout/list1"/>
    <dgm:cxn modelId="{BA423335-4E5F-4D5F-A1B3-3B3F152E9EC8}" type="presParOf" srcId="{33A6E2E0-0CEF-4ECD-9011-501391EF6577}" destId="{6FB03A3A-10E6-4E68-86A4-5AEC4D910E22}" srcOrd="4" destOrd="0" presId="urn:microsoft.com/office/officeart/2005/8/layout/list1"/>
    <dgm:cxn modelId="{9FBE015B-831F-47A4-9240-AC3F94175BAC}" type="presParOf" srcId="{6FB03A3A-10E6-4E68-86A4-5AEC4D910E22}" destId="{CCA57A33-18A8-43D8-B30E-808215E78859}" srcOrd="0" destOrd="0" presId="urn:microsoft.com/office/officeart/2005/8/layout/list1"/>
    <dgm:cxn modelId="{4B942A69-FC51-4FD0-857C-B66A8E4C204D}" type="presParOf" srcId="{6FB03A3A-10E6-4E68-86A4-5AEC4D910E22}" destId="{B40D2925-5FC6-4C8A-A9C7-7991BCC38E4D}" srcOrd="1" destOrd="0" presId="urn:microsoft.com/office/officeart/2005/8/layout/list1"/>
    <dgm:cxn modelId="{9C5AC684-20EF-40A0-81B7-3DDD034DCD3B}" type="presParOf" srcId="{33A6E2E0-0CEF-4ECD-9011-501391EF6577}" destId="{F90A28A6-1371-457B-9C05-E1BABD680594}" srcOrd="5" destOrd="0" presId="urn:microsoft.com/office/officeart/2005/8/layout/list1"/>
    <dgm:cxn modelId="{DBC12305-6C60-45CF-BFE8-6868DDFB74F7}" type="presParOf" srcId="{33A6E2E0-0CEF-4ECD-9011-501391EF6577}" destId="{68C9E783-98F7-451D-ADCF-7B65C630B57B}" srcOrd="6" destOrd="0" presId="urn:microsoft.com/office/officeart/2005/8/layout/list1"/>
    <dgm:cxn modelId="{276FC00B-D67F-4060-98F2-15A4DF760730}" type="presParOf" srcId="{33A6E2E0-0CEF-4ECD-9011-501391EF6577}" destId="{84C597D0-F74D-4424-8F6C-CD31ECF22D42}" srcOrd="7" destOrd="0" presId="urn:microsoft.com/office/officeart/2005/8/layout/list1"/>
    <dgm:cxn modelId="{C99283D6-4614-4209-A856-5010D2C8803B}" type="presParOf" srcId="{33A6E2E0-0CEF-4ECD-9011-501391EF6577}" destId="{0E850DA1-FB1A-42E1-BBDE-62F6B4BDE1F6}" srcOrd="8" destOrd="0" presId="urn:microsoft.com/office/officeart/2005/8/layout/list1"/>
    <dgm:cxn modelId="{A66F7487-9D3F-494C-83D5-3360CADB1629}" type="presParOf" srcId="{0E850DA1-FB1A-42E1-BBDE-62F6B4BDE1F6}" destId="{87888B4E-17CD-4C49-98BB-851F9065184B}" srcOrd="0" destOrd="0" presId="urn:microsoft.com/office/officeart/2005/8/layout/list1"/>
    <dgm:cxn modelId="{D1D1B62B-A0C5-4FDC-B3C0-3D4CF453D579}" type="presParOf" srcId="{0E850DA1-FB1A-42E1-BBDE-62F6B4BDE1F6}" destId="{CA646BE9-C66E-4D30-8D34-4A7EEA40645D}" srcOrd="1" destOrd="0" presId="urn:microsoft.com/office/officeart/2005/8/layout/list1"/>
    <dgm:cxn modelId="{F18ED816-6B46-4B9C-A1C8-A3DA051C1F47}" type="presParOf" srcId="{33A6E2E0-0CEF-4ECD-9011-501391EF6577}" destId="{27001461-50D1-449A-B30E-1E365F533F25}" srcOrd="9" destOrd="0" presId="urn:microsoft.com/office/officeart/2005/8/layout/list1"/>
    <dgm:cxn modelId="{5F764FB9-9376-4628-8477-69B091A4A059}" type="presParOf" srcId="{33A6E2E0-0CEF-4ECD-9011-501391EF6577}" destId="{6CA2C5E8-A369-4E78-BA85-888B57E655B4}" srcOrd="10" destOrd="0" presId="urn:microsoft.com/office/officeart/2005/8/layout/list1"/>
    <dgm:cxn modelId="{503990B9-5AA1-460B-A623-14FF5C62D8D1}" type="presParOf" srcId="{33A6E2E0-0CEF-4ECD-9011-501391EF6577}" destId="{5532636C-2C1D-4D7C-82F5-0F141178AAE4}" srcOrd="11" destOrd="0" presId="urn:microsoft.com/office/officeart/2005/8/layout/list1"/>
    <dgm:cxn modelId="{F93EB67F-113D-4CE8-BE68-25B4C6C526D3}" type="presParOf" srcId="{33A6E2E0-0CEF-4ECD-9011-501391EF6577}" destId="{C96C3FEB-B544-4EA9-B34A-ACB0446FB48F}" srcOrd="12" destOrd="0" presId="urn:microsoft.com/office/officeart/2005/8/layout/list1"/>
    <dgm:cxn modelId="{85F8343C-1885-4546-B9C5-710CEA4FEE6D}" type="presParOf" srcId="{C96C3FEB-B544-4EA9-B34A-ACB0446FB48F}" destId="{CB78E83C-4132-4C21-8A73-15F801AE9C9F}" srcOrd="0" destOrd="0" presId="urn:microsoft.com/office/officeart/2005/8/layout/list1"/>
    <dgm:cxn modelId="{47C9CECD-D273-4CC2-AAF5-0911A4516B34}" type="presParOf" srcId="{C96C3FEB-B544-4EA9-B34A-ACB0446FB48F}" destId="{33E1D75A-389E-481D-9237-C77C5452D68E}" srcOrd="1" destOrd="0" presId="urn:microsoft.com/office/officeart/2005/8/layout/list1"/>
    <dgm:cxn modelId="{35673C88-6B05-414C-B53D-875C32782121}" type="presParOf" srcId="{33A6E2E0-0CEF-4ECD-9011-501391EF6577}" destId="{8F663CBF-A605-487E-9DEC-227E72E02D69}" srcOrd="13" destOrd="0" presId="urn:microsoft.com/office/officeart/2005/8/layout/list1"/>
    <dgm:cxn modelId="{B7A21647-E061-4D0B-A511-0B97989ABD95}" type="presParOf" srcId="{33A6E2E0-0CEF-4ECD-9011-501391EF6577}" destId="{171EC9E8-3941-4C9D-815F-66DA5AB9F9B8}" srcOrd="14" destOrd="0" presId="urn:microsoft.com/office/officeart/2005/8/layout/list1"/>
    <dgm:cxn modelId="{97E3900E-6631-4421-9030-31ECBED6FDFC}" type="presParOf" srcId="{33A6E2E0-0CEF-4ECD-9011-501391EF6577}" destId="{CB21BC46-8DF3-4D89-AD7F-8FB236E64E0F}" srcOrd="15" destOrd="0" presId="urn:microsoft.com/office/officeart/2005/8/layout/list1"/>
    <dgm:cxn modelId="{2B79C369-75DA-4671-BAB8-2A2E6707EDF9}" type="presParOf" srcId="{33A6E2E0-0CEF-4ECD-9011-501391EF6577}" destId="{FCA345C3-CDD3-4BEE-A250-D7E52355E4A5}" srcOrd="16" destOrd="0" presId="urn:microsoft.com/office/officeart/2005/8/layout/list1"/>
    <dgm:cxn modelId="{B3822D14-7A15-446E-B540-F8FD36A097BB}" type="presParOf" srcId="{FCA345C3-CDD3-4BEE-A250-D7E52355E4A5}" destId="{AC94344C-835C-478B-A89C-FC7F21283F2A}" srcOrd="0" destOrd="0" presId="urn:microsoft.com/office/officeart/2005/8/layout/list1"/>
    <dgm:cxn modelId="{DEAE2E19-0CCF-47EB-BB9C-89F1352D8813}" type="presParOf" srcId="{FCA345C3-CDD3-4BEE-A250-D7E52355E4A5}" destId="{CF1790AD-697C-46F7-8671-865D647F0E35}" srcOrd="1" destOrd="0" presId="urn:microsoft.com/office/officeart/2005/8/layout/list1"/>
    <dgm:cxn modelId="{580F3B65-C0E7-4CB0-A2C7-0B690455484C}" type="presParOf" srcId="{33A6E2E0-0CEF-4ECD-9011-501391EF6577}" destId="{4AEA43B8-E9AC-4D60-902B-5615367D5AC6}" srcOrd="17" destOrd="0" presId="urn:microsoft.com/office/officeart/2005/8/layout/list1"/>
    <dgm:cxn modelId="{7A901637-75A9-4AF4-BF85-743614F500BF}" type="presParOf" srcId="{33A6E2E0-0CEF-4ECD-9011-501391EF6577}" destId="{63F052E2-7E18-4580-83B3-638E03DB64AB}"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815E4F-8616-4674-8B67-D76E3F1BC287}"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GB"/>
        </a:p>
      </dgm:t>
    </dgm:pt>
    <dgm:pt modelId="{A5F7C366-68FE-4F9C-B945-4C13D910D438}">
      <dgm:prSet phldrT="[Text]"/>
      <dgm:spPr/>
      <dgm:t>
        <a:bodyPr/>
        <a:lstStyle/>
        <a:p>
          <a:r>
            <a:rPr lang="en-GB" dirty="0">
              <a:solidFill>
                <a:srgbClr val="0070C0"/>
              </a:solidFill>
            </a:rPr>
            <a:t>The coach</a:t>
          </a:r>
        </a:p>
      </dgm:t>
    </dgm:pt>
    <dgm:pt modelId="{710F49E1-D6C7-4756-82A1-21FA4D96E991}" type="parTrans" cxnId="{747B5EC8-4142-4673-9A70-0DB14A35605B}">
      <dgm:prSet/>
      <dgm:spPr/>
      <dgm:t>
        <a:bodyPr/>
        <a:lstStyle/>
        <a:p>
          <a:endParaRPr lang="en-GB"/>
        </a:p>
      </dgm:t>
    </dgm:pt>
    <dgm:pt modelId="{4418BC2E-46C0-461C-89FC-C4922D45B76C}" type="sibTrans" cxnId="{747B5EC8-4142-4673-9A70-0DB14A35605B}">
      <dgm:prSet/>
      <dgm:spPr/>
      <dgm:t>
        <a:bodyPr/>
        <a:lstStyle/>
        <a:p>
          <a:endParaRPr lang="en-GB"/>
        </a:p>
      </dgm:t>
    </dgm:pt>
    <dgm:pt modelId="{9711245B-1025-4CAA-B6F0-BA0BCE8AFCF4}">
      <dgm:prSet phldrT="[Text]"/>
      <dgm:spPr/>
      <dgm:t>
        <a:bodyPr/>
        <a:lstStyle/>
        <a:p>
          <a:r>
            <a:rPr lang="en-GB" dirty="0">
              <a:solidFill>
                <a:srgbClr val="0070C0"/>
              </a:solidFill>
            </a:rPr>
            <a:t>Use of a video</a:t>
          </a:r>
        </a:p>
      </dgm:t>
    </dgm:pt>
    <dgm:pt modelId="{5F980C62-A60A-4406-8A26-7DE0982D26F2}" type="parTrans" cxnId="{48F61024-FC71-4FA1-90A3-23C22C2FBEAF}">
      <dgm:prSet/>
      <dgm:spPr/>
      <dgm:t>
        <a:bodyPr/>
        <a:lstStyle/>
        <a:p>
          <a:endParaRPr lang="en-GB"/>
        </a:p>
      </dgm:t>
    </dgm:pt>
    <dgm:pt modelId="{D0562BCF-1BCF-4568-84F7-DC75C15A32AB}" type="sibTrans" cxnId="{48F61024-FC71-4FA1-90A3-23C22C2FBEAF}">
      <dgm:prSet/>
      <dgm:spPr/>
      <dgm:t>
        <a:bodyPr/>
        <a:lstStyle/>
        <a:p>
          <a:endParaRPr lang="en-GB"/>
        </a:p>
      </dgm:t>
    </dgm:pt>
    <dgm:pt modelId="{00A3D93D-5990-4572-BB2D-1CB34F80C8D8}">
      <dgm:prSet phldrT="[Text]"/>
      <dgm:spPr/>
      <dgm:t>
        <a:bodyPr/>
        <a:lstStyle/>
        <a:p>
          <a:r>
            <a:rPr lang="en-GB" dirty="0">
              <a:solidFill>
                <a:srgbClr val="0070C0"/>
              </a:solidFill>
            </a:rPr>
            <a:t>Shadow</a:t>
          </a:r>
        </a:p>
      </dgm:t>
    </dgm:pt>
    <dgm:pt modelId="{E4E6B078-FF1C-4612-9DF6-ADBCEF01688F}" type="parTrans" cxnId="{84E6516B-EB30-4710-AC73-A004511735E4}">
      <dgm:prSet/>
      <dgm:spPr/>
      <dgm:t>
        <a:bodyPr/>
        <a:lstStyle/>
        <a:p>
          <a:endParaRPr lang="en-GB"/>
        </a:p>
      </dgm:t>
    </dgm:pt>
    <dgm:pt modelId="{AB4AF4F3-5771-4759-9136-3CCB64CB3AC1}" type="sibTrans" cxnId="{84E6516B-EB30-4710-AC73-A004511735E4}">
      <dgm:prSet/>
      <dgm:spPr/>
      <dgm:t>
        <a:bodyPr/>
        <a:lstStyle/>
        <a:p>
          <a:endParaRPr lang="en-GB"/>
        </a:p>
      </dgm:t>
    </dgm:pt>
    <dgm:pt modelId="{BCCA999E-88A0-45B0-A906-9EBBA0CACFEB}">
      <dgm:prSet phldrT="[Text]"/>
      <dgm:spPr/>
      <dgm:t>
        <a:bodyPr/>
        <a:lstStyle/>
        <a:p>
          <a:r>
            <a:rPr lang="en-GB" dirty="0">
              <a:solidFill>
                <a:srgbClr val="0070C0"/>
              </a:solidFill>
            </a:rPr>
            <a:t>Photograph</a:t>
          </a:r>
        </a:p>
      </dgm:t>
    </dgm:pt>
    <dgm:pt modelId="{F45269A5-62B2-4A69-8A54-3A16A2BAF5CF}" type="parTrans" cxnId="{7968292B-DC4A-4400-A26F-99B641E28509}">
      <dgm:prSet/>
      <dgm:spPr/>
      <dgm:t>
        <a:bodyPr/>
        <a:lstStyle/>
        <a:p>
          <a:endParaRPr lang="en-GB"/>
        </a:p>
      </dgm:t>
    </dgm:pt>
    <dgm:pt modelId="{318412C8-6610-4503-B2E7-7A99399F3D92}" type="sibTrans" cxnId="{7968292B-DC4A-4400-A26F-99B641E28509}">
      <dgm:prSet/>
      <dgm:spPr/>
      <dgm:t>
        <a:bodyPr/>
        <a:lstStyle/>
        <a:p>
          <a:endParaRPr lang="en-GB"/>
        </a:p>
      </dgm:t>
    </dgm:pt>
    <dgm:pt modelId="{4957804F-0FA5-46E8-B052-B809BD0AF641}">
      <dgm:prSet phldrT="[Text]"/>
      <dgm:spPr/>
      <dgm:t>
        <a:bodyPr/>
        <a:lstStyle/>
        <a:p>
          <a:r>
            <a:rPr lang="en-GB" dirty="0">
              <a:solidFill>
                <a:srgbClr val="0070C0"/>
              </a:solidFill>
            </a:rPr>
            <a:t>Another player</a:t>
          </a:r>
        </a:p>
      </dgm:t>
    </dgm:pt>
    <dgm:pt modelId="{85B93EC9-AB96-49CB-9C3A-BA759619D40B}" type="parTrans" cxnId="{B4A2CEFC-B78C-4435-A151-0C097EB4C6F1}">
      <dgm:prSet/>
      <dgm:spPr/>
      <dgm:t>
        <a:bodyPr/>
        <a:lstStyle/>
        <a:p>
          <a:endParaRPr lang="en-GB"/>
        </a:p>
      </dgm:t>
    </dgm:pt>
    <dgm:pt modelId="{84EC70E6-A71D-4B10-8E82-29225FEB8500}" type="sibTrans" cxnId="{B4A2CEFC-B78C-4435-A151-0C097EB4C6F1}">
      <dgm:prSet/>
      <dgm:spPr/>
      <dgm:t>
        <a:bodyPr/>
        <a:lstStyle/>
        <a:p>
          <a:endParaRPr lang="en-GB"/>
        </a:p>
      </dgm:t>
    </dgm:pt>
    <dgm:pt modelId="{204BF65F-3C7A-4CB4-AA82-A8E953A150CB}" type="pres">
      <dgm:prSet presAssocID="{D6815E4F-8616-4674-8B67-D76E3F1BC287}" presName="linear" presStyleCnt="0">
        <dgm:presLayoutVars>
          <dgm:animLvl val="lvl"/>
          <dgm:resizeHandles val="exact"/>
        </dgm:presLayoutVars>
      </dgm:prSet>
      <dgm:spPr/>
      <dgm:t>
        <a:bodyPr/>
        <a:lstStyle/>
        <a:p>
          <a:endParaRPr lang="en-IE"/>
        </a:p>
      </dgm:t>
    </dgm:pt>
    <dgm:pt modelId="{83D20019-B9E7-4C63-9500-A06336F3F9A3}" type="pres">
      <dgm:prSet presAssocID="{A5F7C366-68FE-4F9C-B945-4C13D910D438}" presName="parentText" presStyleLbl="node1" presStyleIdx="0" presStyleCnt="5">
        <dgm:presLayoutVars>
          <dgm:chMax val="0"/>
          <dgm:bulletEnabled val="1"/>
        </dgm:presLayoutVars>
      </dgm:prSet>
      <dgm:spPr/>
      <dgm:t>
        <a:bodyPr/>
        <a:lstStyle/>
        <a:p>
          <a:endParaRPr lang="en-IE"/>
        </a:p>
      </dgm:t>
    </dgm:pt>
    <dgm:pt modelId="{68197416-A823-4FC6-A592-9BC8CCDBF3FC}" type="pres">
      <dgm:prSet presAssocID="{4418BC2E-46C0-461C-89FC-C4922D45B76C}" presName="spacer" presStyleCnt="0"/>
      <dgm:spPr/>
    </dgm:pt>
    <dgm:pt modelId="{0EAB302D-1417-4AD9-BC9F-6ECAF8DC8511}" type="pres">
      <dgm:prSet presAssocID="{9711245B-1025-4CAA-B6F0-BA0BCE8AFCF4}" presName="parentText" presStyleLbl="node1" presStyleIdx="1" presStyleCnt="5">
        <dgm:presLayoutVars>
          <dgm:chMax val="0"/>
          <dgm:bulletEnabled val="1"/>
        </dgm:presLayoutVars>
      </dgm:prSet>
      <dgm:spPr/>
      <dgm:t>
        <a:bodyPr/>
        <a:lstStyle/>
        <a:p>
          <a:endParaRPr lang="en-IE"/>
        </a:p>
      </dgm:t>
    </dgm:pt>
    <dgm:pt modelId="{0BECAD22-6D86-42E9-AFBF-BF12B4F7DEAB}" type="pres">
      <dgm:prSet presAssocID="{D0562BCF-1BCF-4568-84F7-DC75C15A32AB}" presName="spacer" presStyleCnt="0"/>
      <dgm:spPr/>
    </dgm:pt>
    <dgm:pt modelId="{53740835-18DE-41B2-84B4-42D4E020520A}" type="pres">
      <dgm:prSet presAssocID="{00A3D93D-5990-4572-BB2D-1CB34F80C8D8}" presName="parentText" presStyleLbl="node1" presStyleIdx="2" presStyleCnt="5" custLinFactNeighborX="855" custLinFactNeighborY="9850">
        <dgm:presLayoutVars>
          <dgm:chMax val="0"/>
          <dgm:bulletEnabled val="1"/>
        </dgm:presLayoutVars>
      </dgm:prSet>
      <dgm:spPr/>
      <dgm:t>
        <a:bodyPr/>
        <a:lstStyle/>
        <a:p>
          <a:endParaRPr lang="en-IE"/>
        </a:p>
      </dgm:t>
    </dgm:pt>
    <dgm:pt modelId="{0A9F1B07-5118-42E0-9973-3A40FFE1C8C1}" type="pres">
      <dgm:prSet presAssocID="{AB4AF4F3-5771-4759-9136-3CCB64CB3AC1}" presName="spacer" presStyleCnt="0"/>
      <dgm:spPr/>
    </dgm:pt>
    <dgm:pt modelId="{454F4EB8-90A9-4A99-A1B1-913FC180591A}" type="pres">
      <dgm:prSet presAssocID="{BCCA999E-88A0-45B0-A906-9EBBA0CACFEB}" presName="parentText" presStyleLbl="node1" presStyleIdx="3" presStyleCnt="5">
        <dgm:presLayoutVars>
          <dgm:chMax val="0"/>
          <dgm:bulletEnabled val="1"/>
        </dgm:presLayoutVars>
      </dgm:prSet>
      <dgm:spPr/>
      <dgm:t>
        <a:bodyPr/>
        <a:lstStyle/>
        <a:p>
          <a:endParaRPr lang="en-IE"/>
        </a:p>
      </dgm:t>
    </dgm:pt>
    <dgm:pt modelId="{79E0C1A0-5756-4474-80C9-A51F560453FC}" type="pres">
      <dgm:prSet presAssocID="{318412C8-6610-4503-B2E7-7A99399F3D92}" presName="spacer" presStyleCnt="0"/>
      <dgm:spPr/>
    </dgm:pt>
    <dgm:pt modelId="{790E090C-7EDB-4DAA-B508-56B1DFF6A1E1}" type="pres">
      <dgm:prSet presAssocID="{4957804F-0FA5-46E8-B052-B809BD0AF641}" presName="parentText" presStyleLbl="node1" presStyleIdx="4" presStyleCnt="5">
        <dgm:presLayoutVars>
          <dgm:chMax val="0"/>
          <dgm:bulletEnabled val="1"/>
        </dgm:presLayoutVars>
      </dgm:prSet>
      <dgm:spPr/>
      <dgm:t>
        <a:bodyPr/>
        <a:lstStyle/>
        <a:p>
          <a:endParaRPr lang="en-IE"/>
        </a:p>
      </dgm:t>
    </dgm:pt>
  </dgm:ptLst>
  <dgm:cxnLst>
    <dgm:cxn modelId="{E81F3C5E-A8BA-47A5-BE97-9C6BEF7C3F61}" type="presOf" srcId="{BCCA999E-88A0-45B0-A906-9EBBA0CACFEB}" destId="{454F4EB8-90A9-4A99-A1B1-913FC180591A}" srcOrd="0" destOrd="0" presId="urn:microsoft.com/office/officeart/2005/8/layout/vList2"/>
    <dgm:cxn modelId="{747B5EC8-4142-4673-9A70-0DB14A35605B}" srcId="{D6815E4F-8616-4674-8B67-D76E3F1BC287}" destId="{A5F7C366-68FE-4F9C-B945-4C13D910D438}" srcOrd="0" destOrd="0" parTransId="{710F49E1-D6C7-4756-82A1-21FA4D96E991}" sibTransId="{4418BC2E-46C0-461C-89FC-C4922D45B76C}"/>
    <dgm:cxn modelId="{7968292B-DC4A-4400-A26F-99B641E28509}" srcId="{D6815E4F-8616-4674-8B67-D76E3F1BC287}" destId="{BCCA999E-88A0-45B0-A906-9EBBA0CACFEB}" srcOrd="3" destOrd="0" parTransId="{F45269A5-62B2-4A69-8A54-3A16A2BAF5CF}" sibTransId="{318412C8-6610-4503-B2E7-7A99399F3D92}"/>
    <dgm:cxn modelId="{A0955F7A-8221-49E1-9E81-8E686EC5603C}" type="presOf" srcId="{D6815E4F-8616-4674-8B67-D76E3F1BC287}" destId="{204BF65F-3C7A-4CB4-AA82-A8E953A150CB}" srcOrd="0" destOrd="0" presId="urn:microsoft.com/office/officeart/2005/8/layout/vList2"/>
    <dgm:cxn modelId="{84E6516B-EB30-4710-AC73-A004511735E4}" srcId="{D6815E4F-8616-4674-8B67-D76E3F1BC287}" destId="{00A3D93D-5990-4572-BB2D-1CB34F80C8D8}" srcOrd="2" destOrd="0" parTransId="{E4E6B078-FF1C-4612-9DF6-ADBCEF01688F}" sibTransId="{AB4AF4F3-5771-4759-9136-3CCB64CB3AC1}"/>
    <dgm:cxn modelId="{586BD857-5694-44A3-8B2E-A61094D4A8CE}" type="presOf" srcId="{00A3D93D-5990-4572-BB2D-1CB34F80C8D8}" destId="{53740835-18DE-41B2-84B4-42D4E020520A}" srcOrd="0" destOrd="0" presId="urn:microsoft.com/office/officeart/2005/8/layout/vList2"/>
    <dgm:cxn modelId="{48F61024-FC71-4FA1-90A3-23C22C2FBEAF}" srcId="{D6815E4F-8616-4674-8B67-D76E3F1BC287}" destId="{9711245B-1025-4CAA-B6F0-BA0BCE8AFCF4}" srcOrd="1" destOrd="0" parTransId="{5F980C62-A60A-4406-8A26-7DE0982D26F2}" sibTransId="{D0562BCF-1BCF-4568-84F7-DC75C15A32AB}"/>
    <dgm:cxn modelId="{9846EB69-DC33-458B-8E73-72F2FC42429F}" type="presOf" srcId="{A5F7C366-68FE-4F9C-B945-4C13D910D438}" destId="{83D20019-B9E7-4C63-9500-A06336F3F9A3}" srcOrd="0" destOrd="0" presId="urn:microsoft.com/office/officeart/2005/8/layout/vList2"/>
    <dgm:cxn modelId="{9189A9A9-0CCD-47F2-8436-49C764C4FAC7}" type="presOf" srcId="{4957804F-0FA5-46E8-B052-B809BD0AF641}" destId="{790E090C-7EDB-4DAA-B508-56B1DFF6A1E1}" srcOrd="0" destOrd="0" presId="urn:microsoft.com/office/officeart/2005/8/layout/vList2"/>
    <dgm:cxn modelId="{72AD807E-E1E2-493E-9046-28B85476C97A}" type="presOf" srcId="{9711245B-1025-4CAA-B6F0-BA0BCE8AFCF4}" destId="{0EAB302D-1417-4AD9-BC9F-6ECAF8DC8511}" srcOrd="0" destOrd="0" presId="urn:microsoft.com/office/officeart/2005/8/layout/vList2"/>
    <dgm:cxn modelId="{B4A2CEFC-B78C-4435-A151-0C097EB4C6F1}" srcId="{D6815E4F-8616-4674-8B67-D76E3F1BC287}" destId="{4957804F-0FA5-46E8-B052-B809BD0AF641}" srcOrd="4" destOrd="0" parTransId="{85B93EC9-AB96-49CB-9C3A-BA759619D40B}" sibTransId="{84EC70E6-A71D-4B10-8E82-29225FEB8500}"/>
    <dgm:cxn modelId="{C067EEF6-09FA-46B8-A573-9545E5283CF5}" type="presParOf" srcId="{204BF65F-3C7A-4CB4-AA82-A8E953A150CB}" destId="{83D20019-B9E7-4C63-9500-A06336F3F9A3}" srcOrd="0" destOrd="0" presId="urn:microsoft.com/office/officeart/2005/8/layout/vList2"/>
    <dgm:cxn modelId="{404B2BE6-E6C9-4B20-B24C-883B8B34F9ED}" type="presParOf" srcId="{204BF65F-3C7A-4CB4-AA82-A8E953A150CB}" destId="{68197416-A823-4FC6-A592-9BC8CCDBF3FC}" srcOrd="1" destOrd="0" presId="urn:microsoft.com/office/officeart/2005/8/layout/vList2"/>
    <dgm:cxn modelId="{0C11E894-431D-4A76-8837-C8E22CE293C4}" type="presParOf" srcId="{204BF65F-3C7A-4CB4-AA82-A8E953A150CB}" destId="{0EAB302D-1417-4AD9-BC9F-6ECAF8DC8511}" srcOrd="2" destOrd="0" presId="urn:microsoft.com/office/officeart/2005/8/layout/vList2"/>
    <dgm:cxn modelId="{F89CD9D6-9324-4A2F-9DE4-F7B1375BA8C6}" type="presParOf" srcId="{204BF65F-3C7A-4CB4-AA82-A8E953A150CB}" destId="{0BECAD22-6D86-42E9-AFBF-BF12B4F7DEAB}" srcOrd="3" destOrd="0" presId="urn:microsoft.com/office/officeart/2005/8/layout/vList2"/>
    <dgm:cxn modelId="{4F32A7B4-F918-4B65-932D-615A1EAECBF7}" type="presParOf" srcId="{204BF65F-3C7A-4CB4-AA82-A8E953A150CB}" destId="{53740835-18DE-41B2-84B4-42D4E020520A}" srcOrd="4" destOrd="0" presId="urn:microsoft.com/office/officeart/2005/8/layout/vList2"/>
    <dgm:cxn modelId="{F7F09372-83F1-48A4-A8B8-CA7BF7300C5D}" type="presParOf" srcId="{204BF65F-3C7A-4CB4-AA82-A8E953A150CB}" destId="{0A9F1B07-5118-42E0-9973-3A40FFE1C8C1}" srcOrd="5" destOrd="0" presId="urn:microsoft.com/office/officeart/2005/8/layout/vList2"/>
    <dgm:cxn modelId="{10F99543-ACE7-4C50-8220-0E5F8AD4172A}" type="presParOf" srcId="{204BF65F-3C7A-4CB4-AA82-A8E953A150CB}" destId="{454F4EB8-90A9-4A99-A1B1-913FC180591A}" srcOrd="6" destOrd="0" presId="urn:microsoft.com/office/officeart/2005/8/layout/vList2"/>
    <dgm:cxn modelId="{2A7C54D9-5BB9-4E4B-BE71-12D5C053B8C2}" type="presParOf" srcId="{204BF65F-3C7A-4CB4-AA82-A8E953A150CB}" destId="{79E0C1A0-5756-4474-80C9-A51F560453FC}" srcOrd="7" destOrd="0" presId="urn:microsoft.com/office/officeart/2005/8/layout/vList2"/>
    <dgm:cxn modelId="{AF12CF36-F7D9-4656-B6A8-880CE5398A7F}" type="presParOf" srcId="{204BF65F-3C7A-4CB4-AA82-A8E953A150CB}" destId="{790E090C-7EDB-4DAA-B508-56B1DFF6A1E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DBCA698-E548-44BB-B00E-0193250F1CD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CE57E188-2DDC-4BAD-B95F-113A9A648DC8}">
      <dgm:prSet phldrT="[Text]"/>
      <dgm:spPr/>
      <dgm:t>
        <a:bodyPr/>
        <a:lstStyle/>
        <a:p>
          <a:r>
            <a:rPr lang="en-GB" dirty="0">
              <a:solidFill>
                <a:srgbClr val="0070C0"/>
              </a:solidFill>
            </a:rPr>
            <a:t>Grip</a:t>
          </a:r>
        </a:p>
      </dgm:t>
    </dgm:pt>
    <dgm:pt modelId="{2B90CB2E-8DA7-498B-9829-4E056B16B8BA}" type="parTrans" cxnId="{790ECCEA-117A-41FB-9149-EE4A66D6B00D}">
      <dgm:prSet/>
      <dgm:spPr/>
      <dgm:t>
        <a:bodyPr/>
        <a:lstStyle/>
        <a:p>
          <a:endParaRPr lang="en-GB"/>
        </a:p>
      </dgm:t>
    </dgm:pt>
    <dgm:pt modelId="{69AE8387-5D61-4D9D-BD2B-6C62CD0F9E65}" type="sibTrans" cxnId="{790ECCEA-117A-41FB-9149-EE4A66D6B00D}">
      <dgm:prSet/>
      <dgm:spPr/>
      <dgm:t>
        <a:bodyPr/>
        <a:lstStyle/>
        <a:p>
          <a:endParaRPr lang="en-GB"/>
        </a:p>
      </dgm:t>
    </dgm:pt>
    <dgm:pt modelId="{6E0B8209-DBA1-403C-96EE-FC42F566116C}">
      <dgm:prSet phldrT="[Text]"/>
      <dgm:spPr/>
      <dgm:t>
        <a:bodyPr/>
        <a:lstStyle/>
        <a:p>
          <a:r>
            <a:rPr lang="en-GB" dirty="0">
              <a:solidFill>
                <a:srgbClr val="0070C0"/>
              </a:solidFill>
            </a:rPr>
            <a:t>Footwork</a:t>
          </a:r>
        </a:p>
      </dgm:t>
    </dgm:pt>
    <dgm:pt modelId="{9B3BDC88-2321-4AA0-9534-F84744CC9F77}" type="parTrans" cxnId="{45B78C91-FDD1-4563-A76F-AB8E8BB2AE64}">
      <dgm:prSet/>
      <dgm:spPr/>
      <dgm:t>
        <a:bodyPr/>
        <a:lstStyle/>
        <a:p>
          <a:endParaRPr lang="en-GB"/>
        </a:p>
      </dgm:t>
    </dgm:pt>
    <dgm:pt modelId="{76B01E2F-0686-4B19-BAC0-7E514CC181E2}" type="sibTrans" cxnId="{45B78C91-FDD1-4563-A76F-AB8E8BB2AE64}">
      <dgm:prSet/>
      <dgm:spPr/>
      <dgm:t>
        <a:bodyPr/>
        <a:lstStyle/>
        <a:p>
          <a:endParaRPr lang="en-GB"/>
        </a:p>
      </dgm:t>
    </dgm:pt>
    <dgm:pt modelId="{45270CDB-EC69-4B69-9865-816817B784D6}">
      <dgm:prSet phldrT="[Text]"/>
      <dgm:spPr/>
      <dgm:t>
        <a:bodyPr/>
        <a:lstStyle/>
        <a:p>
          <a:r>
            <a:rPr lang="en-GB" dirty="0">
              <a:solidFill>
                <a:srgbClr val="0070C0"/>
              </a:solidFill>
            </a:rPr>
            <a:t>Racket / arm action</a:t>
          </a:r>
        </a:p>
      </dgm:t>
    </dgm:pt>
    <dgm:pt modelId="{3E25983A-2672-4A84-9C98-83BED1DBAE37}" type="parTrans" cxnId="{599EFEA3-E1F7-4FDD-B4E2-4A0DEBAEDC4A}">
      <dgm:prSet/>
      <dgm:spPr/>
      <dgm:t>
        <a:bodyPr/>
        <a:lstStyle/>
        <a:p>
          <a:endParaRPr lang="en-GB"/>
        </a:p>
      </dgm:t>
    </dgm:pt>
    <dgm:pt modelId="{F2598605-1DBB-4C04-885A-117A63767594}" type="sibTrans" cxnId="{599EFEA3-E1F7-4FDD-B4E2-4A0DEBAEDC4A}">
      <dgm:prSet/>
      <dgm:spPr/>
      <dgm:t>
        <a:bodyPr/>
        <a:lstStyle/>
        <a:p>
          <a:endParaRPr lang="en-GB"/>
        </a:p>
      </dgm:t>
    </dgm:pt>
    <dgm:pt modelId="{C18C4307-8348-48C3-A4B6-40B2872E6D26}">
      <dgm:prSet phldrT="[Text]"/>
      <dgm:spPr/>
      <dgm:t>
        <a:bodyPr/>
        <a:lstStyle/>
        <a:p>
          <a:r>
            <a:rPr lang="en-GB" dirty="0">
              <a:solidFill>
                <a:srgbClr val="0070C0"/>
              </a:solidFill>
            </a:rPr>
            <a:t>Point of impact</a:t>
          </a:r>
        </a:p>
      </dgm:t>
    </dgm:pt>
    <dgm:pt modelId="{5C8C4610-02F4-424D-9F3D-3651EA75E5D8}" type="parTrans" cxnId="{D9EB737C-0ACB-4111-8D8F-6BBE4919424C}">
      <dgm:prSet/>
      <dgm:spPr/>
      <dgm:t>
        <a:bodyPr/>
        <a:lstStyle/>
        <a:p>
          <a:endParaRPr lang="en-GB"/>
        </a:p>
      </dgm:t>
    </dgm:pt>
    <dgm:pt modelId="{8DFFFE13-6692-46EF-9F23-93A99596E229}" type="sibTrans" cxnId="{D9EB737C-0ACB-4111-8D8F-6BBE4919424C}">
      <dgm:prSet/>
      <dgm:spPr/>
      <dgm:t>
        <a:bodyPr/>
        <a:lstStyle/>
        <a:p>
          <a:endParaRPr lang="en-GB"/>
        </a:p>
      </dgm:t>
    </dgm:pt>
    <dgm:pt modelId="{EEBC3FF4-7E66-432B-93AF-E79EB8AC0275}">
      <dgm:prSet phldrT="[Text]"/>
      <dgm:spPr/>
      <dgm:t>
        <a:bodyPr/>
        <a:lstStyle/>
        <a:p>
          <a:r>
            <a:rPr lang="en-GB" dirty="0">
              <a:solidFill>
                <a:srgbClr val="0070C0"/>
              </a:solidFill>
            </a:rPr>
            <a:t>Follow through</a:t>
          </a:r>
        </a:p>
      </dgm:t>
    </dgm:pt>
    <dgm:pt modelId="{DD46836A-F3CF-4E11-A1B3-F5C5B133C2E7}" type="parTrans" cxnId="{0A919D3A-C71B-433E-9110-29BE9A822005}">
      <dgm:prSet/>
      <dgm:spPr/>
      <dgm:t>
        <a:bodyPr/>
        <a:lstStyle/>
        <a:p>
          <a:endParaRPr lang="en-GB"/>
        </a:p>
      </dgm:t>
    </dgm:pt>
    <dgm:pt modelId="{85D412BA-EBD9-4F14-A76B-8A32C0D3E038}" type="sibTrans" cxnId="{0A919D3A-C71B-433E-9110-29BE9A822005}">
      <dgm:prSet/>
      <dgm:spPr/>
      <dgm:t>
        <a:bodyPr/>
        <a:lstStyle/>
        <a:p>
          <a:endParaRPr lang="en-GB"/>
        </a:p>
      </dgm:t>
    </dgm:pt>
    <dgm:pt modelId="{5E02BCBE-B009-42A0-B32C-3C8D55484663}" type="pres">
      <dgm:prSet presAssocID="{EDBCA698-E548-44BB-B00E-0193250F1CD6}" presName="Name0" presStyleCnt="0">
        <dgm:presLayoutVars>
          <dgm:chMax val="7"/>
          <dgm:chPref val="7"/>
          <dgm:dir/>
        </dgm:presLayoutVars>
      </dgm:prSet>
      <dgm:spPr/>
      <dgm:t>
        <a:bodyPr/>
        <a:lstStyle/>
        <a:p>
          <a:endParaRPr lang="en-IE"/>
        </a:p>
      </dgm:t>
    </dgm:pt>
    <dgm:pt modelId="{9C1477E7-619A-43F3-A73E-D9173ED849F8}" type="pres">
      <dgm:prSet presAssocID="{EDBCA698-E548-44BB-B00E-0193250F1CD6}" presName="Name1" presStyleCnt="0"/>
      <dgm:spPr/>
    </dgm:pt>
    <dgm:pt modelId="{2EB6AF83-2CDB-4738-9AD0-EB59E9CC4619}" type="pres">
      <dgm:prSet presAssocID="{EDBCA698-E548-44BB-B00E-0193250F1CD6}" presName="cycle" presStyleCnt="0"/>
      <dgm:spPr/>
    </dgm:pt>
    <dgm:pt modelId="{8E7ADE51-2BDB-47CA-9A8C-9366F8F54B0D}" type="pres">
      <dgm:prSet presAssocID="{EDBCA698-E548-44BB-B00E-0193250F1CD6}" presName="srcNode" presStyleLbl="node1" presStyleIdx="0" presStyleCnt="5"/>
      <dgm:spPr/>
    </dgm:pt>
    <dgm:pt modelId="{CA1D1FCE-7508-4B89-849E-34FA1A016245}" type="pres">
      <dgm:prSet presAssocID="{EDBCA698-E548-44BB-B00E-0193250F1CD6}" presName="conn" presStyleLbl="parChTrans1D2" presStyleIdx="0" presStyleCnt="1"/>
      <dgm:spPr/>
      <dgm:t>
        <a:bodyPr/>
        <a:lstStyle/>
        <a:p>
          <a:endParaRPr lang="en-IE"/>
        </a:p>
      </dgm:t>
    </dgm:pt>
    <dgm:pt modelId="{553B3EF6-2889-400E-99CC-8D774AC9447F}" type="pres">
      <dgm:prSet presAssocID="{EDBCA698-E548-44BB-B00E-0193250F1CD6}" presName="extraNode" presStyleLbl="node1" presStyleIdx="0" presStyleCnt="5"/>
      <dgm:spPr/>
    </dgm:pt>
    <dgm:pt modelId="{DB7FF504-6F02-4480-83D2-1550A0B28A92}" type="pres">
      <dgm:prSet presAssocID="{EDBCA698-E548-44BB-B00E-0193250F1CD6}" presName="dstNode" presStyleLbl="node1" presStyleIdx="0" presStyleCnt="5"/>
      <dgm:spPr/>
    </dgm:pt>
    <dgm:pt modelId="{253AE3CE-82C2-457D-A209-F221CEA77382}" type="pres">
      <dgm:prSet presAssocID="{CE57E188-2DDC-4BAD-B95F-113A9A648DC8}" presName="text_1" presStyleLbl="node1" presStyleIdx="0" presStyleCnt="5" custLinFactNeighborX="1035" custLinFactNeighborY="4809">
        <dgm:presLayoutVars>
          <dgm:bulletEnabled val="1"/>
        </dgm:presLayoutVars>
      </dgm:prSet>
      <dgm:spPr/>
      <dgm:t>
        <a:bodyPr/>
        <a:lstStyle/>
        <a:p>
          <a:endParaRPr lang="en-IE"/>
        </a:p>
      </dgm:t>
    </dgm:pt>
    <dgm:pt modelId="{3672BE0F-BA96-4AE6-B3C1-BA6BA6B88C7A}" type="pres">
      <dgm:prSet presAssocID="{CE57E188-2DDC-4BAD-B95F-113A9A648DC8}" presName="accent_1" presStyleCnt="0"/>
      <dgm:spPr/>
    </dgm:pt>
    <dgm:pt modelId="{4DE6A4DF-25DB-4175-9EBC-1038CCB3938F}" type="pres">
      <dgm:prSet presAssocID="{CE57E188-2DDC-4BAD-B95F-113A9A648DC8}" presName="accentRepeatNode" presStyleLbl="solidFgAcc1" presStyleIdx="0" presStyleCnt="5"/>
      <dgm:spPr/>
    </dgm:pt>
    <dgm:pt modelId="{A962ED3F-03D8-45B2-929A-4917B782D2CA}" type="pres">
      <dgm:prSet presAssocID="{6E0B8209-DBA1-403C-96EE-FC42F566116C}" presName="text_2" presStyleLbl="node1" presStyleIdx="1" presStyleCnt="5">
        <dgm:presLayoutVars>
          <dgm:bulletEnabled val="1"/>
        </dgm:presLayoutVars>
      </dgm:prSet>
      <dgm:spPr/>
      <dgm:t>
        <a:bodyPr/>
        <a:lstStyle/>
        <a:p>
          <a:endParaRPr lang="en-IE"/>
        </a:p>
      </dgm:t>
    </dgm:pt>
    <dgm:pt modelId="{D4C0C720-556C-4722-BB6D-499E6831231E}" type="pres">
      <dgm:prSet presAssocID="{6E0B8209-DBA1-403C-96EE-FC42F566116C}" presName="accent_2" presStyleCnt="0"/>
      <dgm:spPr/>
    </dgm:pt>
    <dgm:pt modelId="{B8686CB1-846A-4202-96E1-318B6D768F0C}" type="pres">
      <dgm:prSet presAssocID="{6E0B8209-DBA1-403C-96EE-FC42F566116C}" presName="accentRepeatNode" presStyleLbl="solidFgAcc1" presStyleIdx="1" presStyleCnt="5"/>
      <dgm:spPr/>
    </dgm:pt>
    <dgm:pt modelId="{DFA9767E-7C13-4B61-937C-94DADBDDA66C}" type="pres">
      <dgm:prSet presAssocID="{45270CDB-EC69-4B69-9865-816817B784D6}" presName="text_3" presStyleLbl="node1" presStyleIdx="2" presStyleCnt="5">
        <dgm:presLayoutVars>
          <dgm:bulletEnabled val="1"/>
        </dgm:presLayoutVars>
      </dgm:prSet>
      <dgm:spPr/>
      <dgm:t>
        <a:bodyPr/>
        <a:lstStyle/>
        <a:p>
          <a:endParaRPr lang="en-IE"/>
        </a:p>
      </dgm:t>
    </dgm:pt>
    <dgm:pt modelId="{67252BF0-49FA-43DD-A1C9-792B4E18BD44}" type="pres">
      <dgm:prSet presAssocID="{45270CDB-EC69-4B69-9865-816817B784D6}" presName="accent_3" presStyleCnt="0"/>
      <dgm:spPr/>
    </dgm:pt>
    <dgm:pt modelId="{C74CC83A-CF75-4F0E-B215-B51437A95B3E}" type="pres">
      <dgm:prSet presAssocID="{45270CDB-EC69-4B69-9865-816817B784D6}" presName="accentRepeatNode" presStyleLbl="solidFgAcc1" presStyleIdx="2" presStyleCnt="5"/>
      <dgm:spPr/>
    </dgm:pt>
    <dgm:pt modelId="{1065794D-B713-4E68-9492-3A52C9EAC147}" type="pres">
      <dgm:prSet presAssocID="{C18C4307-8348-48C3-A4B6-40B2872E6D26}" presName="text_4" presStyleLbl="node1" presStyleIdx="3" presStyleCnt="5">
        <dgm:presLayoutVars>
          <dgm:bulletEnabled val="1"/>
        </dgm:presLayoutVars>
      </dgm:prSet>
      <dgm:spPr/>
      <dgm:t>
        <a:bodyPr/>
        <a:lstStyle/>
        <a:p>
          <a:endParaRPr lang="en-IE"/>
        </a:p>
      </dgm:t>
    </dgm:pt>
    <dgm:pt modelId="{675164F8-E228-4E8B-88D3-575CE292AC9D}" type="pres">
      <dgm:prSet presAssocID="{C18C4307-8348-48C3-A4B6-40B2872E6D26}" presName="accent_4" presStyleCnt="0"/>
      <dgm:spPr/>
    </dgm:pt>
    <dgm:pt modelId="{6DF3CD5B-4B9F-4B80-BED7-05039F0C026A}" type="pres">
      <dgm:prSet presAssocID="{C18C4307-8348-48C3-A4B6-40B2872E6D26}" presName="accentRepeatNode" presStyleLbl="solidFgAcc1" presStyleIdx="3" presStyleCnt="5"/>
      <dgm:spPr/>
    </dgm:pt>
    <dgm:pt modelId="{C47828B5-1CE3-48A0-BF86-895CD4D99EF5}" type="pres">
      <dgm:prSet presAssocID="{EEBC3FF4-7E66-432B-93AF-E79EB8AC0275}" presName="text_5" presStyleLbl="node1" presStyleIdx="4" presStyleCnt="5">
        <dgm:presLayoutVars>
          <dgm:bulletEnabled val="1"/>
        </dgm:presLayoutVars>
      </dgm:prSet>
      <dgm:spPr/>
      <dgm:t>
        <a:bodyPr/>
        <a:lstStyle/>
        <a:p>
          <a:endParaRPr lang="en-IE"/>
        </a:p>
      </dgm:t>
    </dgm:pt>
    <dgm:pt modelId="{655531F4-5118-48DB-AE9F-8A5CF81FFC40}" type="pres">
      <dgm:prSet presAssocID="{EEBC3FF4-7E66-432B-93AF-E79EB8AC0275}" presName="accent_5" presStyleCnt="0"/>
      <dgm:spPr/>
    </dgm:pt>
    <dgm:pt modelId="{0E8FD66C-5865-4168-93FE-B84D87A5EA9B}" type="pres">
      <dgm:prSet presAssocID="{EEBC3FF4-7E66-432B-93AF-E79EB8AC0275}" presName="accentRepeatNode" presStyleLbl="solidFgAcc1" presStyleIdx="4" presStyleCnt="5"/>
      <dgm:spPr/>
    </dgm:pt>
  </dgm:ptLst>
  <dgm:cxnLst>
    <dgm:cxn modelId="{E01E1DD8-8585-4321-B87F-91871F6C83D8}" type="presOf" srcId="{69AE8387-5D61-4D9D-BD2B-6C62CD0F9E65}" destId="{CA1D1FCE-7508-4B89-849E-34FA1A016245}" srcOrd="0" destOrd="0" presId="urn:microsoft.com/office/officeart/2008/layout/VerticalCurvedList"/>
    <dgm:cxn modelId="{DC56549F-67C5-4195-80CE-FE005411BE03}" type="presOf" srcId="{6E0B8209-DBA1-403C-96EE-FC42F566116C}" destId="{A962ED3F-03D8-45B2-929A-4917B782D2CA}" srcOrd="0" destOrd="0" presId="urn:microsoft.com/office/officeart/2008/layout/VerticalCurvedList"/>
    <dgm:cxn modelId="{0A919D3A-C71B-433E-9110-29BE9A822005}" srcId="{EDBCA698-E548-44BB-B00E-0193250F1CD6}" destId="{EEBC3FF4-7E66-432B-93AF-E79EB8AC0275}" srcOrd="4" destOrd="0" parTransId="{DD46836A-F3CF-4E11-A1B3-F5C5B133C2E7}" sibTransId="{85D412BA-EBD9-4F14-A76B-8A32C0D3E038}"/>
    <dgm:cxn modelId="{49159439-55C0-4CB2-99D4-9DDFCC2B7450}" type="presOf" srcId="{CE57E188-2DDC-4BAD-B95F-113A9A648DC8}" destId="{253AE3CE-82C2-457D-A209-F221CEA77382}" srcOrd="0" destOrd="0" presId="urn:microsoft.com/office/officeart/2008/layout/VerticalCurvedList"/>
    <dgm:cxn modelId="{4EB2ADAE-19CD-498F-9A8F-B1FD43B27728}" type="presOf" srcId="{C18C4307-8348-48C3-A4B6-40B2872E6D26}" destId="{1065794D-B713-4E68-9492-3A52C9EAC147}" srcOrd="0" destOrd="0" presId="urn:microsoft.com/office/officeart/2008/layout/VerticalCurvedList"/>
    <dgm:cxn modelId="{599EFEA3-E1F7-4FDD-B4E2-4A0DEBAEDC4A}" srcId="{EDBCA698-E548-44BB-B00E-0193250F1CD6}" destId="{45270CDB-EC69-4B69-9865-816817B784D6}" srcOrd="2" destOrd="0" parTransId="{3E25983A-2672-4A84-9C98-83BED1DBAE37}" sibTransId="{F2598605-1DBB-4C04-885A-117A63767594}"/>
    <dgm:cxn modelId="{45B78C91-FDD1-4563-A76F-AB8E8BB2AE64}" srcId="{EDBCA698-E548-44BB-B00E-0193250F1CD6}" destId="{6E0B8209-DBA1-403C-96EE-FC42F566116C}" srcOrd="1" destOrd="0" parTransId="{9B3BDC88-2321-4AA0-9534-F84744CC9F77}" sibTransId="{76B01E2F-0686-4B19-BAC0-7E514CC181E2}"/>
    <dgm:cxn modelId="{790ECCEA-117A-41FB-9149-EE4A66D6B00D}" srcId="{EDBCA698-E548-44BB-B00E-0193250F1CD6}" destId="{CE57E188-2DDC-4BAD-B95F-113A9A648DC8}" srcOrd="0" destOrd="0" parTransId="{2B90CB2E-8DA7-498B-9829-4E056B16B8BA}" sibTransId="{69AE8387-5D61-4D9D-BD2B-6C62CD0F9E65}"/>
    <dgm:cxn modelId="{D9EB737C-0ACB-4111-8D8F-6BBE4919424C}" srcId="{EDBCA698-E548-44BB-B00E-0193250F1CD6}" destId="{C18C4307-8348-48C3-A4B6-40B2872E6D26}" srcOrd="3" destOrd="0" parTransId="{5C8C4610-02F4-424D-9F3D-3651EA75E5D8}" sibTransId="{8DFFFE13-6692-46EF-9F23-93A99596E229}"/>
    <dgm:cxn modelId="{FF795261-DD91-450F-A2AE-5BD06C60EFE1}" type="presOf" srcId="{EEBC3FF4-7E66-432B-93AF-E79EB8AC0275}" destId="{C47828B5-1CE3-48A0-BF86-895CD4D99EF5}" srcOrd="0" destOrd="0" presId="urn:microsoft.com/office/officeart/2008/layout/VerticalCurvedList"/>
    <dgm:cxn modelId="{A0356B0A-FADA-4898-BFD5-AE76C80C2F7E}" type="presOf" srcId="{45270CDB-EC69-4B69-9865-816817B784D6}" destId="{DFA9767E-7C13-4B61-937C-94DADBDDA66C}" srcOrd="0" destOrd="0" presId="urn:microsoft.com/office/officeart/2008/layout/VerticalCurvedList"/>
    <dgm:cxn modelId="{D8001B2E-241F-44E3-A0A6-412F9ED4818C}" type="presOf" srcId="{EDBCA698-E548-44BB-B00E-0193250F1CD6}" destId="{5E02BCBE-B009-42A0-B32C-3C8D55484663}" srcOrd="0" destOrd="0" presId="urn:microsoft.com/office/officeart/2008/layout/VerticalCurvedList"/>
    <dgm:cxn modelId="{B6BFB332-907F-40ED-B3D5-BA8F61ECA49B}" type="presParOf" srcId="{5E02BCBE-B009-42A0-B32C-3C8D55484663}" destId="{9C1477E7-619A-43F3-A73E-D9173ED849F8}" srcOrd="0" destOrd="0" presId="urn:microsoft.com/office/officeart/2008/layout/VerticalCurvedList"/>
    <dgm:cxn modelId="{E121B63C-437D-4773-8E67-CB9E99286640}" type="presParOf" srcId="{9C1477E7-619A-43F3-A73E-D9173ED849F8}" destId="{2EB6AF83-2CDB-4738-9AD0-EB59E9CC4619}" srcOrd="0" destOrd="0" presId="urn:microsoft.com/office/officeart/2008/layout/VerticalCurvedList"/>
    <dgm:cxn modelId="{F89B0AD8-2193-440C-8BD2-87D23D9B2D22}" type="presParOf" srcId="{2EB6AF83-2CDB-4738-9AD0-EB59E9CC4619}" destId="{8E7ADE51-2BDB-47CA-9A8C-9366F8F54B0D}" srcOrd="0" destOrd="0" presId="urn:microsoft.com/office/officeart/2008/layout/VerticalCurvedList"/>
    <dgm:cxn modelId="{7E1E585F-B9CB-4561-8FAB-B4E808CDC8AA}" type="presParOf" srcId="{2EB6AF83-2CDB-4738-9AD0-EB59E9CC4619}" destId="{CA1D1FCE-7508-4B89-849E-34FA1A016245}" srcOrd="1" destOrd="0" presId="urn:microsoft.com/office/officeart/2008/layout/VerticalCurvedList"/>
    <dgm:cxn modelId="{EC27E6EE-6D51-4451-B123-D6C492642F32}" type="presParOf" srcId="{2EB6AF83-2CDB-4738-9AD0-EB59E9CC4619}" destId="{553B3EF6-2889-400E-99CC-8D774AC9447F}" srcOrd="2" destOrd="0" presId="urn:microsoft.com/office/officeart/2008/layout/VerticalCurvedList"/>
    <dgm:cxn modelId="{155149FF-F74C-451F-B9CB-7AF8A25B007F}" type="presParOf" srcId="{2EB6AF83-2CDB-4738-9AD0-EB59E9CC4619}" destId="{DB7FF504-6F02-4480-83D2-1550A0B28A92}" srcOrd="3" destOrd="0" presId="urn:microsoft.com/office/officeart/2008/layout/VerticalCurvedList"/>
    <dgm:cxn modelId="{8836A796-4D79-42CC-85F0-EBE49CDC4FCC}" type="presParOf" srcId="{9C1477E7-619A-43F3-A73E-D9173ED849F8}" destId="{253AE3CE-82C2-457D-A209-F221CEA77382}" srcOrd="1" destOrd="0" presId="urn:microsoft.com/office/officeart/2008/layout/VerticalCurvedList"/>
    <dgm:cxn modelId="{A4146EFB-DBF9-4BE1-9D9E-5B4D491623F1}" type="presParOf" srcId="{9C1477E7-619A-43F3-A73E-D9173ED849F8}" destId="{3672BE0F-BA96-4AE6-B3C1-BA6BA6B88C7A}" srcOrd="2" destOrd="0" presId="urn:microsoft.com/office/officeart/2008/layout/VerticalCurvedList"/>
    <dgm:cxn modelId="{8A777B8D-0097-43FD-BBD0-EC689C89F4C6}" type="presParOf" srcId="{3672BE0F-BA96-4AE6-B3C1-BA6BA6B88C7A}" destId="{4DE6A4DF-25DB-4175-9EBC-1038CCB3938F}" srcOrd="0" destOrd="0" presId="urn:microsoft.com/office/officeart/2008/layout/VerticalCurvedList"/>
    <dgm:cxn modelId="{0C2B85E7-6F8B-4F84-8275-6B1993809557}" type="presParOf" srcId="{9C1477E7-619A-43F3-A73E-D9173ED849F8}" destId="{A962ED3F-03D8-45B2-929A-4917B782D2CA}" srcOrd="3" destOrd="0" presId="urn:microsoft.com/office/officeart/2008/layout/VerticalCurvedList"/>
    <dgm:cxn modelId="{188CA97B-C7F4-4B17-8BA5-28AD45CEDF33}" type="presParOf" srcId="{9C1477E7-619A-43F3-A73E-D9173ED849F8}" destId="{D4C0C720-556C-4722-BB6D-499E6831231E}" srcOrd="4" destOrd="0" presId="urn:microsoft.com/office/officeart/2008/layout/VerticalCurvedList"/>
    <dgm:cxn modelId="{EE699CED-1181-4288-9EC2-C1F778A21A36}" type="presParOf" srcId="{D4C0C720-556C-4722-BB6D-499E6831231E}" destId="{B8686CB1-846A-4202-96E1-318B6D768F0C}" srcOrd="0" destOrd="0" presId="urn:microsoft.com/office/officeart/2008/layout/VerticalCurvedList"/>
    <dgm:cxn modelId="{B938421B-6B38-4A9A-9364-41BC7827E0F5}" type="presParOf" srcId="{9C1477E7-619A-43F3-A73E-D9173ED849F8}" destId="{DFA9767E-7C13-4B61-937C-94DADBDDA66C}" srcOrd="5" destOrd="0" presId="urn:microsoft.com/office/officeart/2008/layout/VerticalCurvedList"/>
    <dgm:cxn modelId="{E0EF7935-52C5-4172-9BAF-0DF249EC6D75}" type="presParOf" srcId="{9C1477E7-619A-43F3-A73E-D9173ED849F8}" destId="{67252BF0-49FA-43DD-A1C9-792B4E18BD44}" srcOrd="6" destOrd="0" presId="urn:microsoft.com/office/officeart/2008/layout/VerticalCurvedList"/>
    <dgm:cxn modelId="{A932E2B2-122C-4B7C-A8E9-F8C72B5A1C78}" type="presParOf" srcId="{67252BF0-49FA-43DD-A1C9-792B4E18BD44}" destId="{C74CC83A-CF75-4F0E-B215-B51437A95B3E}" srcOrd="0" destOrd="0" presId="urn:microsoft.com/office/officeart/2008/layout/VerticalCurvedList"/>
    <dgm:cxn modelId="{89BACD71-D3F9-4C0A-AA8E-6925E532880F}" type="presParOf" srcId="{9C1477E7-619A-43F3-A73E-D9173ED849F8}" destId="{1065794D-B713-4E68-9492-3A52C9EAC147}" srcOrd="7" destOrd="0" presId="urn:microsoft.com/office/officeart/2008/layout/VerticalCurvedList"/>
    <dgm:cxn modelId="{A8D5433C-D2FF-4D14-A456-F248178D576D}" type="presParOf" srcId="{9C1477E7-619A-43F3-A73E-D9173ED849F8}" destId="{675164F8-E228-4E8B-88D3-575CE292AC9D}" srcOrd="8" destOrd="0" presId="urn:microsoft.com/office/officeart/2008/layout/VerticalCurvedList"/>
    <dgm:cxn modelId="{6E656CAD-E8C5-44DD-9CEF-5CD4F7705821}" type="presParOf" srcId="{675164F8-E228-4E8B-88D3-575CE292AC9D}" destId="{6DF3CD5B-4B9F-4B80-BED7-05039F0C026A}" srcOrd="0" destOrd="0" presId="urn:microsoft.com/office/officeart/2008/layout/VerticalCurvedList"/>
    <dgm:cxn modelId="{0CABBBE1-1705-4FAE-BB56-37BB084FF17E}" type="presParOf" srcId="{9C1477E7-619A-43F3-A73E-D9173ED849F8}" destId="{C47828B5-1CE3-48A0-BF86-895CD4D99EF5}" srcOrd="9" destOrd="0" presId="urn:microsoft.com/office/officeart/2008/layout/VerticalCurvedList"/>
    <dgm:cxn modelId="{56B9C0A0-DA50-43C7-879F-73A75A137D96}" type="presParOf" srcId="{9C1477E7-619A-43F3-A73E-D9173ED849F8}" destId="{655531F4-5118-48DB-AE9F-8A5CF81FFC40}" srcOrd="10" destOrd="0" presId="urn:microsoft.com/office/officeart/2008/layout/VerticalCurvedList"/>
    <dgm:cxn modelId="{248FA163-5A34-4183-B4E9-FA2FAC87EE26}" type="presParOf" srcId="{655531F4-5118-48DB-AE9F-8A5CF81FFC40}" destId="{0E8FD66C-5865-4168-93FE-B84D87A5EA9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D069B2B-E786-4038-878E-99C259E6041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586497DC-AE4B-4117-A7B9-FE1E81646344}">
      <dgm:prSet phldrT="[Text]"/>
      <dgm:spPr/>
      <dgm:t>
        <a:bodyPr/>
        <a:lstStyle/>
        <a:p>
          <a:r>
            <a:rPr lang="en-GB" dirty="0">
              <a:solidFill>
                <a:srgbClr val="0070C0"/>
              </a:solidFill>
            </a:rPr>
            <a:t>Goals</a:t>
          </a:r>
        </a:p>
      </dgm:t>
    </dgm:pt>
    <dgm:pt modelId="{3B69A0B6-20E0-4F88-8588-D71256C34E15}" type="parTrans" cxnId="{61B77915-B07A-49DD-B94E-BA3A3FB5EFB9}">
      <dgm:prSet/>
      <dgm:spPr/>
      <dgm:t>
        <a:bodyPr/>
        <a:lstStyle/>
        <a:p>
          <a:endParaRPr lang="en-GB"/>
        </a:p>
      </dgm:t>
    </dgm:pt>
    <dgm:pt modelId="{18F097F9-BFCD-422E-B92D-96F4A4426A7A}" type="sibTrans" cxnId="{61B77915-B07A-49DD-B94E-BA3A3FB5EFB9}">
      <dgm:prSet/>
      <dgm:spPr/>
      <dgm:t>
        <a:bodyPr/>
        <a:lstStyle/>
        <a:p>
          <a:endParaRPr lang="en-GB"/>
        </a:p>
      </dgm:t>
    </dgm:pt>
    <dgm:pt modelId="{C61A4CBE-AFEE-49DB-8466-9D8130641AD5}">
      <dgm:prSet phldrT="[Text]"/>
      <dgm:spPr/>
      <dgm:t>
        <a:bodyPr/>
        <a:lstStyle/>
        <a:p>
          <a:r>
            <a:rPr lang="en-GB" dirty="0">
              <a:solidFill>
                <a:srgbClr val="FFFF00"/>
              </a:solidFill>
            </a:rPr>
            <a:t>Did you achieve your goals?</a:t>
          </a:r>
        </a:p>
      </dgm:t>
    </dgm:pt>
    <dgm:pt modelId="{30D3B613-5491-4EC6-AAC8-6DC61B2091CB}" type="parTrans" cxnId="{ACDECF70-B556-4ACB-AD61-9389773399C8}">
      <dgm:prSet/>
      <dgm:spPr/>
      <dgm:t>
        <a:bodyPr/>
        <a:lstStyle/>
        <a:p>
          <a:endParaRPr lang="en-GB"/>
        </a:p>
      </dgm:t>
    </dgm:pt>
    <dgm:pt modelId="{DFE4FA0A-D883-4C34-ACBB-ED9F4B43622C}" type="sibTrans" cxnId="{ACDECF70-B556-4ACB-AD61-9389773399C8}">
      <dgm:prSet/>
      <dgm:spPr/>
      <dgm:t>
        <a:bodyPr/>
        <a:lstStyle/>
        <a:p>
          <a:endParaRPr lang="en-GB"/>
        </a:p>
      </dgm:t>
    </dgm:pt>
    <dgm:pt modelId="{8A22A3B8-E7DB-44A6-890E-DFAF3B23691F}">
      <dgm:prSet phldrT="[Text]"/>
      <dgm:spPr/>
      <dgm:t>
        <a:bodyPr/>
        <a:lstStyle/>
        <a:p>
          <a:r>
            <a:rPr lang="en-GB" dirty="0">
              <a:solidFill>
                <a:srgbClr val="0070C0"/>
              </a:solidFill>
            </a:rPr>
            <a:t>Active</a:t>
          </a:r>
        </a:p>
      </dgm:t>
    </dgm:pt>
    <dgm:pt modelId="{3CE7AFBD-D6D3-4674-B4FF-1A24263BBB1A}" type="parTrans" cxnId="{89D0CF7D-F892-4E70-8A07-277750D0C8E0}">
      <dgm:prSet/>
      <dgm:spPr/>
      <dgm:t>
        <a:bodyPr/>
        <a:lstStyle/>
        <a:p>
          <a:endParaRPr lang="en-GB"/>
        </a:p>
      </dgm:t>
    </dgm:pt>
    <dgm:pt modelId="{DF97FBA2-7B7B-4B75-9550-E9A225E31C65}" type="sibTrans" cxnId="{89D0CF7D-F892-4E70-8A07-277750D0C8E0}">
      <dgm:prSet/>
      <dgm:spPr/>
      <dgm:t>
        <a:bodyPr/>
        <a:lstStyle/>
        <a:p>
          <a:endParaRPr lang="en-GB"/>
        </a:p>
      </dgm:t>
    </dgm:pt>
    <dgm:pt modelId="{B2341DC4-17BE-406E-BAE7-AEF8E726B299}">
      <dgm:prSet phldrT="[Text]"/>
      <dgm:spPr/>
      <dgm:t>
        <a:bodyPr/>
        <a:lstStyle/>
        <a:p>
          <a:r>
            <a:rPr lang="en-GB" dirty="0">
              <a:solidFill>
                <a:srgbClr val="FFFF00"/>
              </a:solidFill>
            </a:rPr>
            <a:t>Were the participants engaged physically?</a:t>
          </a:r>
        </a:p>
      </dgm:t>
    </dgm:pt>
    <dgm:pt modelId="{96DE7BBB-B553-4BA2-81E7-EA2D248208CE}" type="parTrans" cxnId="{6F790F18-7FB6-4556-BFB0-C145C96CB9F8}">
      <dgm:prSet/>
      <dgm:spPr/>
      <dgm:t>
        <a:bodyPr/>
        <a:lstStyle/>
        <a:p>
          <a:endParaRPr lang="en-GB"/>
        </a:p>
      </dgm:t>
    </dgm:pt>
    <dgm:pt modelId="{6844955D-4DAB-4679-87A0-C281ED0B869F}" type="sibTrans" cxnId="{6F790F18-7FB6-4556-BFB0-C145C96CB9F8}">
      <dgm:prSet/>
      <dgm:spPr/>
      <dgm:t>
        <a:bodyPr/>
        <a:lstStyle/>
        <a:p>
          <a:endParaRPr lang="en-GB"/>
        </a:p>
      </dgm:t>
    </dgm:pt>
    <dgm:pt modelId="{5167AA71-FA65-4BCB-9FD6-187E4B859F18}">
      <dgm:prSet phldrT="[Text]"/>
      <dgm:spPr/>
      <dgm:t>
        <a:bodyPr/>
        <a:lstStyle/>
        <a:p>
          <a:r>
            <a:rPr lang="en-GB" dirty="0">
              <a:solidFill>
                <a:srgbClr val="0070C0"/>
              </a:solidFill>
            </a:rPr>
            <a:t>Variety</a:t>
          </a:r>
        </a:p>
      </dgm:t>
    </dgm:pt>
    <dgm:pt modelId="{F0E9E000-E1CB-4F7B-AF6E-C279965D04F0}" type="parTrans" cxnId="{C5DBE6C6-DBBC-4EFA-9643-EE575036CC1D}">
      <dgm:prSet/>
      <dgm:spPr/>
      <dgm:t>
        <a:bodyPr/>
        <a:lstStyle/>
        <a:p>
          <a:endParaRPr lang="en-GB"/>
        </a:p>
      </dgm:t>
    </dgm:pt>
    <dgm:pt modelId="{650C4439-7D26-44A8-9303-BE9005BDB15D}" type="sibTrans" cxnId="{C5DBE6C6-DBBC-4EFA-9643-EE575036CC1D}">
      <dgm:prSet/>
      <dgm:spPr/>
      <dgm:t>
        <a:bodyPr/>
        <a:lstStyle/>
        <a:p>
          <a:endParaRPr lang="en-GB"/>
        </a:p>
      </dgm:t>
    </dgm:pt>
    <dgm:pt modelId="{A14C9699-2CA4-438F-916F-42D2349C540B}">
      <dgm:prSet phldrT="[Text]"/>
      <dgm:spPr/>
      <dgm:t>
        <a:bodyPr/>
        <a:lstStyle/>
        <a:p>
          <a:r>
            <a:rPr lang="en-GB" dirty="0">
              <a:solidFill>
                <a:srgbClr val="FFFF00"/>
              </a:solidFill>
            </a:rPr>
            <a:t>Did the lesson have different learning methods?</a:t>
          </a:r>
        </a:p>
      </dgm:t>
    </dgm:pt>
    <dgm:pt modelId="{02C13F1B-961D-4A77-A95F-828983809FB6}" type="parTrans" cxnId="{53894B7B-3219-4BAF-9B89-9B46374EA904}">
      <dgm:prSet/>
      <dgm:spPr/>
      <dgm:t>
        <a:bodyPr/>
        <a:lstStyle/>
        <a:p>
          <a:endParaRPr lang="en-GB"/>
        </a:p>
      </dgm:t>
    </dgm:pt>
    <dgm:pt modelId="{47D8A5FE-F7A4-4DF4-BAE4-F4445A8F9A61}" type="sibTrans" cxnId="{53894B7B-3219-4BAF-9B89-9B46374EA904}">
      <dgm:prSet/>
      <dgm:spPr/>
      <dgm:t>
        <a:bodyPr/>
        <a:lstStyle/>
        <a:p>
          <a:endParaRPr lang="en-GB"/>
        </a:p>
      </dgm:t>
    </dgm:pt>
    <dgm:pt modelId="{8E7E91E1-ACC5-4BC6-B923-3E20BE2966C0}">
      <dgm:prSet phldrT="[Text]"/>
      <dgm:spPr/>
      <dgm:t>
        <a:bodyPr/>
        <a:lstStyle/>
        <a:p>
          <a:r>
            <a:rPr lang="en-GB" dirty="0">
              <a:solidFill>
                <a:srgbClr val="0070C0"/>
              </a:solidFill>
            </a:rPr>
            <a:t>Interest</a:t>
          </a:r>
        </a:p>
      </dgm:t>
    </dgm:pt>
    <dgm:pt modelId="{DFBD2FB3-6E63-48F0-BCEC-098B864A8571}" type="parTrans" cxnId="{3E133602-AF14-4773-BAA2-BB01414DE2B9}">
      <dgm:prSet/>
      <dgm:spPr/>
      <dgm:t>
        <a:bodyPr/>
        <a:lstStyle/>
        <a:p>
          <a:endParaRPr lang="en-GB"/>
        </a:p>
      </dgm:t>
    </dgm:pt>
    <dgm:pt modelId="{0F2D4E4C-4BDA-4564-982C-E91C727AAB78}" type="sibTrans" cxnId="{3E133602-AF14-4773-BAA2-BB01414DE2B9}">
      <dgm:prSet/>
      <dgm:spPr/>
      <dgm:t>
        <a:bodyPr/>
        <a:lstStyle/>
        <a:p>
          <a:endParaRPr lang="en-GB"/>
        </a:p>
      </dgm:t>
    </dgm:pt>
    <dgm:pt modelId="{54844F0F-F1BA-45A7-8500-9A4F6ED37C58}">
      <dgm:prSet phldrT="[Text]"/>
      <dgm:spPr/>
      <dgm:t>
        <a:bodyPr/>
        <a:lstStyle/>
        <a:p>
          <a:r>
            <a:rPr lang="en-GB" dirty="0">
              <a:solidFill>
                <a:srgbClr val="FFFF00"/>
              </a:solidFill>
            </a:rPr>
            <a:t>Did the lesson hold the participant’s attention?</a:t>
          </a:r>
        </a:p>
      </dgm:t>
    </dgm:pt>
    <dgm:pt modelId="{B3DBC82B-3AF2-4B04-9758-FB79F950E0DD}" type="parTrans" cxnId="{E05FE5FF-B0C3-42BC-8C99-F53447327A32}">
      <dgm:prSet/>
      <dgm:spPr/>
      <dgm:t>
        <a:bodyPr/>
        <a:lstStyle/>
        <a:p>
          <a:endParaRPr lang="en-GB"/>
        </a:p>
      </dgm:t>
    </dgm:pt>
    <dgm:pt modelId="{776C395C-FFBE-4766-A083-CD14FD9521F4}" type="sibTrans" cxnId="{E05FE5FF-B0C3-42BC-8C99-F53447327A32}">
      <dgm:prSet/>
      <dgm:spPr/>
      <dgm:t>
        <a:bodyPr/>
        <a:lstStyle/>
        <a:p>
          <a:endParaRPr lang="en-GB"/>
        </a:p>
      </dgm:t>
    </dgm:pt>
    <dgm:pt modelId="{77D9174C-A1AE-4387-901E-2004E26B62E8}">
      <dgm:prSet phldrT="[Text]"/>
      <dgm:spPr/>
      <dgm:t>
        <a:bodyPr/>
        <a:lstStyle/>
        <a:p>
          <a:r>
            <a:rPr lang="en-GB" dirty="0">
              <a:solidFill>
                <a:srgbClr val="0070C0"/>
              </a:solidFill>
            </a:rPr>
            <a:t>Was it FUN?!</a:t>
          </a:r>
        </a:p>
      </dgm:t>
    </dgm:pt>
    <dgm:pt modelId="{9CACCCF6-F7BA-4E52-BAA2-A7562025C141}" type="parTrans" cxnId="{67735FF4-E900-4E77-B0AA-CCAA5D8FBE21}">
      <dgm:prSet/>
      <dgm:spPr/>
      <dgm:t>
        <a:bodyPr/>
        <a:lstStyle/>
        <a:p>
          <a:endParaRPr lang="en-GB"/>
        </a:p>
      </dgm:t>
    </dgm:pt>
    <dgm:pt modelId="{31690504-583A-45A5-B528-9E0A527CDDBF}" type="sibTrans" cxnId="{67735FF4-E900-4E77-B0AA-CCAA5D8FBE21}">
      <dgm:prSet/>
      <dgm:spPr/>
      <dgm:t>
        <a:bodyPr/>
        <a:lstStyle/>
        <a:p>
          <a:endParaRPr lang="en-GB"/>
        </a:p>
      </dgm:t>
    </dgm:pt>
    <dgm:pt modelId="{BEB61A62-79AD-4113-A181-F1524B99C6E7}" type="pres">
      <dgm:prSet presAssocID="{5D069B2B-E786-4038-878E-99C259E6041F}" presName="linear" presStyleCnt="0">
        <dgm:presLayoutVars>
          <dgm:animLvl val="lvl"/>
          <dgm:resizeHandles val="exact"/>
        </dgm:presLayoutVars>
      </dgm:prSet>
      <dgm:spPr/>
      <dgm:t>
        <a:bodyPr/>
        <a:lstStyle/>
        <a:p>
          <a:endParaRPr lang="en-IE"/>
        </a:p>
      </dgm:t>
    </dgm:pt>
    <dgm:pt modelId="{A8076770-4792-4C1A-B468-CB2F2D9C589A}" type="pres">
      <dgm:prSet presAssocID="{586497DC-AE4B-4117-A7B9-FE1E81646344}" presName="parentText" presStyleLbl="node1" presStyleIdx="0" presStyleCnt="5" custLinFactNeighborX="1282" custLinFactNeighborY="-2105">
        <dgm:presLayoutVars>
          <dgm:chMax val="0"/>
          <dgm:bulletEnabled val="1"/>
        </dgm:presLayoutVars>
      </dgm:prSet>
      <dgm:spPr/>
      <dgm:t>
        <a:bodyPr/>
        <a:lstStyle/>
        <a:p>
          <a:endParaRPr lang="en-IE"/>
        </a:p>
      </dgm:t>
    </dgm:pt>
    <dgm:pt modelId="{3C9934F1-4F13-46CF-A482-2F379912AFC1}" type="pres">
      <dgm:prSet presAssocID="{586497DC-AE4B-4117-A7B9-FE1E81646344}" presName="childText" presStyleLbl="revTx" presStyleIdx="0" presStyleCnt="4">
        <dgm:presLayoutVars>
          <dgm:bulletEnabled val="1"/>
        </dgm:presLayoutVars>
      </dgm:prSet>
      <dgm:spPr/>
      <dgm:t>
        <a:bodyPr/>
        <a:lstStyle/>
        <a:p>
          <a:endParaRPr lang="en-IE"/>
        </a:p>
      </dgm:t>
    </dgm:pt>
    <dgm:pt modelId="{CCDD15AD-AD5F-4E18-A111-F638DC889F5B}" type="pres">
      <dgm:prSet presAssocID="{8A22A3B8-E7DB-44A6-890E-DFAF3B23691F}" presName="parentText" presStyleLbl="node1" presStyleIdx="1" presStyleCnt="5">
        <dgm:presLayoutVars>
          <dgm:chMax val="0"/>
          <dgm:bulletEnabled val="1"/>
        </dgm:presLayoutVars>
      </dgm:prSet>
      <dgm:spPr/>
      <dgm:t>
        <a:bodyPr/>
        <a:lstStyle/>
        <a:p>
          <a:endParaRPr lang="en-IE"/>
        </a:p>
      </dgm:t>
    </dgm:pt>
    <dgm:pt modelId="{7219DA07-FE51-4F20-A760-7BB8566A6771}" type="pres">
      <dgm:prSet presAssocID="{8A22A3B8-E7DB-44A6-890E-DFAF3B23691F}" presName="childText" presStyleLbl="revTx" presStyleIdx="1" presStyleCnt="4">
        <dgm:presLayoutVars>
          <dgm:bulletEnabled val="1"/>
        </dgm:presLayoutVars>
      </dgm:prSet>
      <dgm:spPr/>
      <dgm:t>
        <a:bodyPr/>
        <a:lstStyle/>
        <a:p>
          <a:endParaRPr lang="en-IE"/>
        </a:p>
      </dgm:t>
    </dgm:pt>
    <dgm:pt modelId="{BC04F2EB-2735-46EF-8E6D-1287DD47CE3C}" type="pres">
      <dgm:prSet presAssocID="{5167AA71-FA65-4BCB-9FD6-187E4B859F18}" presName="parentText" presStyleLbl="node1" presStyleIdx="2" presStyleCnt="5">
        <dgm:presLayoutVars>
          <dgm:chMax val="0"/>
          <dgm:bulletEnabled val="1"/>
        </dgm:presLayoutVars>
      </dgm:prSet>
      <dgm:spPr/>
      <dgm:t>
        <a:bodyPr/>
        <a:lstStyle/>
        <a:p>
          <a:endParaRPr lang="en-IE"/>
        </a:p>
      </dgm:t>
    </dgm:pt>
    <dgm:pt modelId="{0BB303DB-9349-4987-91C6-C3079D3C5138}" type="pres">
      <dgm:prSet presAssocID="{5167AA71-FA65-4BCB-9FD6-187E4B859F18}" presName="childText" presStyleLbl="revTx" presStyleIdx="2" presStyleCnt="4">
        <dgm:presLayoutVars>
          <dgm:bulletEnabled val="1"/>
        </dgm:presLayoutVars>
      </dgm:prSet>
      <dgm:spPr/>
      <dgm:t>
        <a:bodyPr/>
        <a:lstStyle/>
        <a:p>
          <a:endParaRPr lang="en-IE"/>
        </a:p>
      </dgm:t>
    </dgm:pt>
    <dgm:pt modelId="{5D9B0FAA-25D9-45FB-BA9F-05825AD32E57}" type="pres">
      <dgm:prSet presAssocID="{8E7E91E1-ACC5-4BC6-B923-3E20BE2966C0}" presName="parentText" presStyleLbl="node1" presStyleIdx="3" presStyleCnt="5">
        <dgm:presLayoutVars>
          <dgm:chMax val="0"/>
          <dgm:bulletEnabled val="1"/>
        </dgm:presLayoutVars>
      </dgm:prSet>
      <dgm:spPr/>
      <dgm:t>
        <a:bodyPr/>
        <a:lstStyle/>
        <a:p>
          <a:endParaRPr lang="en-IE"/>
        </a:p>
      </dgm:t>
    </dgm:pt>
    <dgm:pt modelId="{FF69197B-F1E0-423C-8B07-39E74C814586}" type="pres">
      <dgm:prSet presAssocID="{8E7E91E1-ACC5-4BC6-B923-3E20BE2966C0}" presName="childText" presStyleLbl="revTx" presStyleIdx="3" presStyleCnt="4">
        <dgm:presLayoutVars>
          <dgm:bulletEnabled val="1"/>
        </dgm:presLayoutVars>
      </dgm:prSet>
      <dgm:spPr/>
      <dgm:t>
        <a:bodyPr/>
        <a:lstStyle/>
        <a:p>
          <a:endParaRPr lang="en-IE"/>
        </a:p>
      </dgm:t>
    </dgm:pt>
    <dgm:pt modelId="{861DD51F-8DCF-4886-B4C0-9A7C98AE3E18}" type="pres">
      <dgm:prSet presAssocID="{77D9174C-A1AE-4387-901E-2004E26B62E8}" presName="parentText" presStyleLbl="node1" presStyleIdx="4" presStyleCnt="5">
        <dgm:presLayoutVars>
          <dgm:chMax val="0"/>
          <dgm:bulletEnabled val="1"/>
        </dgm:presLayoutVars>
      </dgm:prSet>
      <dgm:spPr/>
      <dgm:t>
        <a:bodyPr/>
        <a:lstStyle/>
        <a:p>
          <a:endParaRPr lang="en-IE"/>
        </a:p>
      </dgm:t>
    </dgm:pt>
  </dgm:ptLst>
  <dgm:cxnLst>
    <dgm:cxn modelId="{89D0CF7D-F892-4E70-8A07-277750D0C8E0}" srcId="{5D069B2B-E786-4038-878E-99C259E6041F}" destId="{8A22A3B8-E7DB-44A6-890E-DFAF3B23691F}" srcOrd="1" destOrd="0" parTransId="{3CE7AFBD-D6D3-4674-B4FF-1A24263BBB1A}" sibTransId="{DF97FBA2-7B7B-4B75-9550-E9A225E31C65}"/>
    <dgm:cxn modelId="{8879C030-538C-4EE1-B933-968917F7149D}" type="presOf" srcId="{8E7E91E1-ACC5-4BC6-B923-3E20BE2966C0}" destId="{5D9B0FAA-25D9-45FB-BA9F-05825AD32E57}" srcOrd="0" destOrd="0" presId="urn:microsoft.com/office/officeart/2005/8/layout/vList2"/>
    <dgm:cxn modelId="{CFC2BA12-2B59-4C14-BD78-A78C1B9D3793}" type="presOf" srcId="{A14C9699-2CA4-438F-916F-42D2349C540B}" destId="{0BB303DB-9349-4987-91C6-C3079D3C5138}" srcOrd="0" destOrd="0" presId="urn:microsoft.com/office/officeart/2005/8/layout/vList2"/>
    <dgm:cxn modelId="{7FF838C3-680E-4069-B2F3-C743CD87B682}" type="presOf" srcId="{C61A4CBE-AFEE-49DB-8466-9D8130641AD5}" destId="{3C9934F1-4F13-46CF-A482-2F379912AFC1}" srcOrd="0" destOrd="0" presId="urn:microsoft.com/office/officeart/2005/8/layout/vList2"/>
    <dgm:cxn modelId="{E05FE5FF-B0C3-42BC-8C99-F53447327A32}" srcId="{8E7E91E1-ACC5-4BC6-B923-3E20BE2966C0}" destId="{54844F0F-F1BA-45A7-8500-9A4F6ED37C58}" srcOrd="0" destOrd="0" parTransId="{B3DBC82B-3AF2-4B04-9758-FB79F950E0DD}" sibTransId="{776C395C-FFBE-4766-A083-CD14FD9521F4}"/>
    <dgm:cxn modelId="{6F790F18-7FB6-4556-BFB0-C145C96CB9F8}" srcId="{8A22A3B8-E7DB-44A6-890E-DFAF3B23691F}" destId="{B2341DC4-17BE-406E-BAE7-AEF8E726B299}" srcOrd="0" destOrd="0" parTransId="{96DE7BBB-B553-4BA2-81E7-EA2D248208CE}" sibTransId="{6844955D-4DAB-4679-87A0-C281ED0B869F}"/>
    <dgm:cxn modelId="{4E635D5C-FC3E-415B-A997-67E0BD782DD4}" type="presOf" srcId="{77D9174C-A1AE-4387-901E-2004E26B62E8}" destId="{861DD51F-8DCF-4886-B4C0-9A7C98AE3E18}" srcOrd="0" destOrd="0" presId="urn:microsoft.com/office/officeart/2005/8/layout/vList2"/>
    <dgm:cxn modelId="{64BA9475-2096-4E84-A357-3E35B12CA097}" type="presOf" srcId="{5D069B2B-E786-4038-878E-99C259E6041F}" destId="{BEB61A62-79AD-4113-A181-F1524B99C6E7}" srcOrd="0" destOrd="0" presId="urn:microsoft.com/office/officeart/2005/8/layout/vList2"/>
    <dgm:cxn modelId="{CF7A197F-D0CD-4EAF-A0EF-134390BA2E76}" type="presOf" srcId="{586497DC-AE4B-4117-A7B9-FE1E81646344}" destId="{A8076770-4792-4C1A-B468-CB2F2D9C589A}" srcOrd="0" destOrd="0" presId="urn:microsoft.com/office/officeart/2005/8/layout/vList2"/>
    <dgm:cxn modelId="{C5DBE6C6-DBBC-4EFA-9643-EE575036CC1D}" srcId="{5D069B2B-E786-4038-878E-99C259E6041F}" destId="{5167AA71-FA65-4BCB-9FD6-187E4B859F18}" srcOrd="2" destOrd="0" parTransId="{F0E9E000-E1CB-4F7B-AF6E-C279965D04F0}" sibTransId="{650C4439-7D26-44A8-9303-BE9005BDB15D}"/>
    <dgm:cxn modelId="{ACDECF70-B556-4ACB-AD61-9389773399C8}" srcId="{586497DC-AE4B-4117-A7B9-FE1E81646344}" destId="{C61A4CBE-AFEE-49DB-8466-9D8130641AD5}" srcOrd="0" destOrd="0" parTransId="{30D3B613-5491-4EC6-AAC8-6DC61B2091CB}" sibTransId="{DFE4FA0A-D883-4C34-ACBB-ED9F4B43622C}"/>
    <dgm:cxn modelId="{53894B7B-3219-4BAF-9B89-9B46374EA904}" srcId="{5167AA71-FA65-4BCB-9FD6-187E4B859F18}" destId="{A14C9699-2CA4-438F-916F-42D2349C540B}" srcOrd="0" destOrd="0" parTransId="{02C13F1B-961D-4A77-A95F-828983809FB6}" sibTransId="{47D8A5FE-F7A4-4DF4-BAE4-F4445A8F9A61}"/>
    <dgm:cxn modelId="{1FA1CC82-01F1-43E2-A498-6E9D9D586FD9}" type="presOf" srcId="{8A22A3B8-E7DB-44A6-890E-DFAF3B23691F}" destId="{CCDD15AD-AD5F-4E18-A111-F638DC889F5B}" srcOrd="0" destOrd="0" presId="urn:microsoft.com/office/officeart/2005/8/layout/vList2"/>
    <dgm:cxn modelId="{3E133602-AF14-4773-BAA2-BB01414DE2B9}" srcId="{5D069B2B-E786-4038-878E-99C259E6041F}" destId="{8E7E91E1-ACC5-4BC6-B923-3E20BE2966C0}" srcOrd="3" destOrd="0" parTransId="{DFBD2FB3-6E63-48F0-BCEC-098B864A8571}" sibTransId="{0F2D4E4C-4BDA-4564-982C-E91C727AAB78}"/>
    <dgm:cxn modelId="{67735FF4-E900-4E77-B0AA-CCAA5D8FBE21}" srcId="{5D069B2B-E786-4038-878E-99C259E6041F}" destId="{77D9174C-A1AE-4387-901E-2004E26B62E8}" srcOrd="4" destOrd="0" parTransId="{9CACCCF6-F7BA-4E52-BAA2-A7562025C141}" sibTransId="{31690504-583A-45A5-B528-9E0A527CDDBF}"/>
    <dgm:cxn modelId="{D8D89753-88D1-4855-97E5-B2B901878236}" type="presOf" srcId="{5167AA71-FA65-4BCB-9FD6-187E4B859F18}" destId="{BC04F2EB-2735-46EF-8E6D-1287DD47CE3C}" srcOrd="0" destOrd="0" presId="urn:microsoft.com/office/officeart/2005/8/layout/vList2"/>
    <dgm:cxn modelId="{61B77915-B07A-49DD-B94E-BA3A3FB5EFB9}" srcId="{5D069B2B-E786-4038-878E-99C259E6041F}" destId="{586497DC-AE4B-4117-A7B9-FE1E81646344}" srcOrd="0" destOrd="0" parTransId="{3B69A0B6-20E0-4F88-8588-D71256C34E15}" sibTransId="{18F097F9-BFCD-422E-B92D-96F4A4426A7A}"/>
    <dgm:cxn modelId="{CCA0EC53-1981-40DF-B778-43A693B4B096}" type="presOf" srcId="{54844F0F-F1BA-45A7-8500-9A4F6ED37C58}" destId="{FF69197B-F1E0-423C-8B07-39E74C814586}" srcOrd="0" destOrd="0" presId="urn:microsoft.com/office/officeart/2005/8/layout/vList2"/>
    <dgm:cxn modelId="{B8402655-73EC-426C-9DA9-52483C8D71F9}" type="presOf" srcId="{B2341DC4-17BE-406E-BAE7-AEF8E726B299}" destId="{7219DA07-FE51-4F20-A760-7BB8566A6771}" srcOrd="0" destOrd="0" presId="urn:microsoft.com/office/officeart/2005/8/layout/vList2"/>
    <dgm:cxn modelId="{BA51877E-6FEA-4D47-B441-62AC2E9940F0}" type="presParOf" srcId="{BEB61A62-79AD-4113-A181-F1524B99C6E7}" destId="{A8076770-4792-4C1A-B468-CB2F2D9C589A}" srcOrd="0" destOrd="0" presId="urn:microsoft.com/office/officeart/2005/8/layout/vList2"/>
    <dgm:cxn modelId="{10B6CDB1-C5E5-4DFE-AEC6-FD2DD57E561F}" type="presParOf" srcId="{BEB61A62-79AD-4113-A181-F1524B99C6E7}" destId="{3C9934F1-4F13-46CF-A482-2F379912AFC1}" srcOrd="1" destOrd="0" presId="urn:microsoft.com/office/officeart/2005/8/layout/vList2"/>
    <dgm:cxn modelId="{2114CA9E-FFB8-4248-98EE-4151DA285A58}" type="presParOf" srcId="{BEB61A62-79AD-4113-A181-F1524B99C6E7}" destId="{CCDD15AD-AD5F-4E18-A111-F638DC889F5B}" srcOrd="2" destOrd="0" presId="urn:microsoft.com/office/officeart/2005/8/layout/vList2"/>
    <dgm:cxn modelId="{BD6DDD36-917E-4E7D-AE94-5F76ED14B7EE}" type="presParOf" srcId="{BEB61A62-79AD-4113-A181-F1524B99C6E7}" destId="{7219DA07-FE51-4F20-A760-7BB8566A6771}" srcOrd="3" destOrd="0" presId="urn:microsoft.com/office/officeart/2005/8/layout/vList2"/>
    <dgm:cxn modelId="{5FA7E519-F7C3-42B3-84B5-37862FA8F154}" type="presParOf" srcId="{BEB61A62-79AD-4113-A181-F1524B99C6E7}" destId="{BC04F2EB-2735-46EF-8E6D-1287DD47CE3C}" srcOrd="4" destOrd="0" presId="urn:microsoft.com/office/officeart/2005/8/layout/vList2"/>
    <dgm:cxn modelId="{832CE705-6F9B-4A9B-ADFF-9CEFCD807A74}" type="presParOf" srcId="{BEB61A62-79AD-4113-A181-F1524B99C6E7}" destId="{0BB303DB-9349-4987-91C6-C3079D3C5138}" srcOrd="5" destOrd="0" presId="urn:microsoft.com/office/officeart/2005/8/layout/vList2"/>
    <dgm:cxn modelId="{BF5DE164-18AC-456C-AD2B-4B19F8DCF41F}" type="presParOf" srcId="{BEB61A62-79AD-4113-A181-F1524B99C6E7}" destId="{5D9B0FAA-25D9-45FB-BA9F-05825AD32E57}" srcOrd="6" destOrd="0" presId="urn:microsoft.com/office/officeart/2005/8/layout/vList2"/>
    <dgm:cxn modelId="{4A1DC34A-3B8F-43B7-A7A1-5E365A9250D8}" type="presParOf" srcId="{BEB61A62-79AD-4113-A181-F1524B99C6E7}" destId="{FF69197B-F1E0-423C-8B07-39E74C814586}" srcOrd="7" destOrd="0" presId="urn:microsoft.com/office/officeart/2005/8/layout/vList2"/>
    <dgm:cxn modelId="{9700D510-F5FD-4D65-B10D-19D3219E7399}" type="presParOf" srcId="{BEB61A62-79AD-4113-A181-F1524B99C6E7}" destId="{861DD51F-8DCF-4886-B4C0-9A7C98AE3E1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ADC7B2-A7BC-47EE-98B7-65C4924F7A70}" type="datetimeFigureOut">
              <a:rPr lang="en-GB" smtClean="0"/>
              <a:pPr/>
              <a:t>10/09/2021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0019D6-7126-45F3-8629-7A158B75E8D3}" type="slidenum">
              <a:rPr lang="en-GB" smtClean="0"/>
              <a:pPr/>
              <a:t>‹#›</a:t>
            </a:fld>
            <a:endParaRPr lang="en-GB"/>
          </a:p>
        </p:txBody>
      </p:sp>
    </p:spTree>
    <p:extLst>
      <p:ext uri="{BB962C8B-B14F-4D97-AF65-F5344CB8AC3E}">
        <p14:creationId xmlns:p14="http://schemas.microsoft.com/office/powerpoint/2010/main" val="762258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0019D6-7126-45F3-8629-7A158B75E8D3}" type="slidenum">
              <a:rPr lang="en-GB" smtClean="0"/>
              <a:pPr/>
              <a:t>1</a:t>
            </a:fld>
            <a:endParaRPr lang="en-GB"/>
          </a:p>
        </p:txBody>
      </p:sp>
    </p:spTree>
    <p:extLst>
      <p:ext uri="{BB962C8B-B14F-4D97-AF65-F5344CB8AC3E}">
        <p14:creationId xmlns:p14="http://schemas.microsoft.com/office/powerpoint/2010/main" val="1784423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3F0019D6-7126-45F3-8629-7A158B75E8D3}" type="slidenum">
              <a:rPr lang="en-GB" smtClean="0"/>
              <a:pPr/>
              <a:t>6</a:t>
            </a:fld>
            <a:endParaRPr lang="en-GB"/>
          </a:p>
        </p:txBody>
      </p:sp>
    </p:spTree>
    <p:extLst>
      <p:ext uri="{BB962C8B-B14F-4D97-AF65-F5344CB8AC3E}">
        <p14:creationId xmlns:p14="http://schemas.microsoft.com/office/powerpoint/2010/main" val="270849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9B488106-C683-47BF-A523-A80F11F83A3A}" type="datetimeFigureOut">
              <a:rPr lang="en-GB" smtClean="0"/>
              <a:pPr/>
              <a:t>10/09/2021</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a:lstStyle/>
          <a:p>
            <a:fld id="{9ED8B73D-0F3B-4C6F-BD85-984BF47FC5CA}" type="slidenum">
              <a:rPr lang="en-GB" smtClean="0"/>
              <a:pPr/>
              <a:t>‹#›</a:t>
            </a:fld>
            <a:endParaRPr lang="en-GB"/>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B488106-C683-47BF-A523-A80F11F83A3A}" type="datetimeFigureOut">
              <a:rPr lang="en-GB" smtClean="0"/>
              <a:pPr/>
              <a:t>10/09/2021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D8B73D-0F3B-4C6F-BD85-984BF47FC5CA}" type="slidenum">
              <a:rPr lang="en-GB" smtClean="0"/>
              <a:pPr/>
              <a:t>‹#›</a:t>
            </a:fld>
            <a:endParaRPr lang="en-GB"/>
          </a:p>
        </p:txBody>
      </p:sp>
    </p:spTree>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B488106-C683-47BF-A523-A80F11F83A3A}" type="datetimeFigureOut">
              <a:rPr lang="en-GB" smtClean="0"/>
              <a:pPr/>
              <a:t>10/09/2021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D8B73D-0F3B-4C6F-BD85-984BF47FC5CA}" type="slidenum">
              <a:rPr lang="en-GB" smtClean="0"/>
              <a:pPr/>
              <a:t>‹#›</a:t>
            </a:fld>
            <a:endParaRPr lang="en-GB"/>
          </a:p>
        </p:txBody>
      </p:sp>
    </p:spTree>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B488106-C683-47BF-A523-A80F11F83A3A}" type="datetimeFigureOut">
              <a:rPr lang="en-GB" smtClean="0"/>
              <a:pPr/>
              <a:t>10/09/2021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D8B73D-0F3B-4C6F-BD85-984BF47FC5CA}" type="slidenum">
              <a:rPr lang="en-GB" smtClean="0"/>
              <a:pPr/>
              <a:t>‹#›</a:t>
            </a:fld>
            <a:endParaRPr lang="en-GB"/>
          </a:p>
        </p:txBody>
      </p:sp>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B488106-C683-47BF-A523-A80F11F83A3A}" type="datetimeFigureOut">
              <a:rPr lang="en-GB" smtClean="0"/>
              <a:pPr/>
              <a:t>10/09/2021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924800" y="6416675"/>
            <a:ext cx="762000" cy="365125"/>
          </a:xfrm>
        </p:spPr>
        <p:txBody>
          <a:bodyPr/>
          <a:lstStyle/>
          <a:p>
            <a:fld id="{9ED8B73D-0F3B-4C6F-BD85-984BF47FC5CA}"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B488106-C683-47BF-A523-A80F11F83A3A}" type="datetimeFigureOut">
              <a:rPr lang="en-GB" smtClean="0"/>
              <a:pPr/>
              <a:t>10/09/2021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D8B73D-0F3B-4C6F-BD85-984BF47FC5CA}" type="slidenum">
              <a:rPr lang="en-GB" smtClean="0"/>
              <a:pPr/>
              <a:t>‹#›</a:t>
            </a:fld>
            <a:endParaRPr lang="en-GB"/>
          </a:p>
        </p:txBody>
      </p:sp>
    </p:spTree>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B488106-C683-47BF-A523-A80F11F83A3A}" type="datetimeFigureOut">
              <a:rPr lang="en-GB" smtClean="0"/>
              <a:pPr/>
              <a:t>10/09/2021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D8B73D-0F3B-4C6F-BD85-984BF47FC5CA}" type="slidenum">
              <a:rPr lang="en-GB" smtClean="0"/>
              <a:pPr/>
              <a:t>‹#›</a:t>
            </a:fld>
            <a:endParaRPr lang="en-GB"/>
          </a:p>
        </p:txBody>
      </p:sp>
    </p:spTree>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B488106-C683-47BF-A523-A80F11F83A3A}" type="datetimeFigureOut">
              <a:rPr lang="en-GB" smtClean="0"/>
              <a:pPr/>
              <a:t>10/09/2021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ED8B73D-0F3B-4C6F-BD85-984BF47FC5CA}" type="slidenum">
              <a:rPr lang="en-GB" smtClean="0"/>
              <a:pPr/>
              <a:t>‹#›</a:t>
            </a:fld>
            <a:endParaRPr lang="en-GB"/>
          </a:p>
        </p:txBody>
      </p:sp>
    </p:spTree>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88106-C683-47BF-A523-A80F11F83A3A}" type="datetimeFigureOut">
              <a:rPr lang="en-GB" smtClean="0"/>
              <a:pPr/>
              <a:t>10/09/2021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ED8B73D-0F3B-4C6F-BD85-984BF47FC5CA}" type="slidenum">
              <a:rPr lang="en-GB" smtClean="0"/>
              <a:pPr/>
              <a:t>‹#›</a:t>
            </a:fld>
            <a:endParaRPr lang="en-GB"/>
          </a:p>
        </p:txBody>
      </p:sp>
    </p:spTree>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B488106-C683-47BF-A523-A80F11F83A3A}" type="datetimeFigureOut">
              <a:rPr lang="en-GB" smtClean="0"/>
              <a:pPr/>
              <a:t>10/09/2021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D8B73D-0F3B-4C6F-BD85-984BF47FC5CA}" type="slidenum">
              <a:rPr lang="en-GB" smtClean="0"/>
              <a:pPr/>
              <a:t>‹#›</a:t>
            </a:fld>
            <a:endParaRPr lang="en-GB"/>
          </a:p>
        </p:txBody>
      </p:sp>
    </p:spTree>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B488106-C683-47BF-A523-A80F11F83A3A}" type="datetimeFigureOut">
              <a:rPr lang="en-GB" smtClean="0"/>
              <a:pPr/>
              <a:t>10/09/2021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D8B73D-0F3B-4C6F-BD85-984BF47FC5CA}" type="slidenum">
              <a:rPr lang="en-GB" smtClean="0"/>
              <a:pPr/>
              <a:t>‹#›</a:t>
            </a:fld>
            <a:endParaRPr lang="en-GB"/>
          </a:p>
        </p:txBody>
      </p:sp>
    </p:spTree>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B488106-C683-47BF-A523-A80F11F83A3A}" type="datetimeFigureOut">
              <a:rPr lang="en-GB" smtClean="0"/>
              <a:pPr/>
              <a:t>10/09/2021</a:t>
            </a:fld>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ED8B73D-0F3B-4C6F-BD85-984BF47FC5CA}"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cover/>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mailto:ashley@insidesquash.com" TargetMode="External"/><Relationship Id="rId3" Type="http://schemas.openxmlformats.org/officeDocument/2006/relationships/hyperlink" Target="http://www.squashplayer.co.uk/" TargetMode="External"/><Relationship Id="rId7" Type="http://schemas.openxmlformats.org/officeDocument/2006/relationships/hyperlink" Target="http://www.squashezine.com/" TargetMode="External"/><Relationship Id="rId2" Type="http://schemas.openxmlformats.org/officeDocument/2006/relationships/hyperlink" Target="http://www.irishsquash.com/contact-us" TargetMode="External"/><Relationship Id="rId1" Type="http://schemas.openxmlformats.org/officeDocument/2006/relationships/slideLayout" Target="../slideLayouts/slideLayout2.xml"/><Relationship Id="rId6" Type="http://schemas.openxmlformats.org/officeDocument/2006/relationships/hyperlink" Target="mailto:news@englandsquashandracketball-news.com" TargetMode="External"/><Relationship Id="rId5" Type="http://schemas.openxmlformats.org/officeDocument/2006/relationships/hyperlink" Target="http://www.sportscoachuk.org/coachinsurance" TargetMode="External"/><Relationship Id="rId10" Type="http://schemas.openxmlformats.org/officeDocument/2006/relationships/hyperlink" Target="http://squashskills.com/videos/courses/beginners" TargetMode="External"/><Relationship Id="rId4" Type="http://schemas.openxmlformats.org/officeDocument/2006/relationships/hyperlink" Target="http://www.ulstersquash.com/" TargetMode="External"/><Relationship Id="rId9" Type="http://schemas.openxmlformats.org/officeDocument/2006/relationships/hyperlink" Target="http://www.insidesquash.com/lessons/basic-tactics.html"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49188" y="3933056"/>
            <a:ext cx="8229600" cy="1828800"/>
          </a:xfrm>
        </p:spPr>
        <p:txBody>
          <a:bodyPr>
            <a:normAutofit fontScale="90000"/>
          </a:bodyPr>
          <a:lstStyle/>
          <a:p>
            <a:r>
              <a:rPr lang="en-GB" dirty="0" smtClean="0">
                <a:solidFill>
                  <a:srgbClr val="92D050"/>
                </a:solidFill>
              </a:rPr>
              <a:t/>
            </a:r>
            <a:br>
              <a:rPr lang="en-GB" dirty="0" smtClean="0">
                <a:solidFill>
                  <a:srgbClr val="92D050"/>
                </a:solidFill>
              </a:rPr>
            </a:br>
            <a:r>
              <a:rPr lang="en-GB" smtClean="0">
                <a:solidFill>
                  <a:srgbClr val="92D050"/>
                </a:solidFill>
              </a:rPr>
              <a:t>Leaders Course</a:t>
            </a:r>
            <a:br>
              <a:rPr lang="en-GB" smtClean="0">
                <a:solidFill>
                  <a:srgbClr val="92D050"/>
                </a:solidFill>
              </a:rPr>
            </a:br>
            <a:r>
              <a:rPr lang="en-GB" dirty="0" smtClean="0">
                <a:solidFill>
                  <a:srgbClr val="92D050"/>
                </a:solidFill>
              </a:rPr>
              <a:t/>
            </a:r>
            <a:br>
              <a:rPr lang="en-GB" dirty="0" smtClean="0">
                <a:solidFill>
                  <a:srgbClr val="92D050"/>
                </a:solidFill>
              </a:rPr>
            </a:br>
            <a:r>
              <a:rPr lang="en-GB" sz="3300" dirty="0" smtClean="0">
                <a:solidFill>
                  <a:srgbClr val="92D050"/>
                </a:solidFill>
              </a:rPr>
              <a:t>An Introduction to Squash</a:t>
            </a:r>
            <a:endParaRPr lang="en-GB" sz="3300" b="0" dirty="0"/>
          </a:p>
        </p:txBody>
      </p:sp>
      <p:pic>
        <p:nvPicPr>
          <p:cNvPr id="83970" name="Picture 2" descr="D:\Users\MurphyEd\Documents\Irish-Squash-Logo-High-Def-copy-2-700x5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836712"/>
            <a:ext cx="3412531" cy="24472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GB" dirty="0">
                <a:solidFill>
                  <a:srgbClr val="FFFF00"/>
                </a:solidFill>
              </a:rPr>
              <a:t>Coaching Styles</a:t>
            </a:r>
          </a:p>
        </p:txBody>
      </p:sp>
      <p:sp>
        <p:nvSpPr>
          <p:cNvPr id="26628" name="Rectangle 3"/>
          <p:cNvSpPr>
            <a:spLocks noGrp="1" noChangeArrowheads="1"/>
          </p:cNvSpPr>
          <p:nvPr>
            <p:ph idx="1"/>
          </p:nvPr>
        </p:nvSpPr>
        <p:spPr>
          <a:xfrm>
            <a:off x="428625" y="1571625"/>
            <a:ext cx="8229600" cy="4138613"/>
          </a:xfrm>
          <a:noFill/>
        </p:spPr>
        <p:txBody>
          <a:bodyPr>
            <a:normAutofit/>
          </a:bodyPr>
          <a:lstStyle/>
          <a:p>
            <a:pPr eaLnBrk="1" hangingPunct="1"/>
            <a:r>
              <a:rPr lang="en-GB" dirty="0">
                <a:solidFill>
                  <a:srgbClr val="002060"/>
                </a:solidFill>
              </a:rPr>
              <a:t>Coach led, participant led, individual and group work</a:t>
            </a:r>
          </a:p>
          <a:p>
            <a:pPr eaLnBrk="1" hangingPunct="1"/>
            <a:r>
              <a:rPr lang="en-GB" b="1" dirty="0">
                <a:solidFill>
                  <a:srgbClr val="002060"/>
                </a:solidFill>
              </a:rPr>
              <a:t>Set Up and Stand Back</a:t>
            </a:r>
            <a:r>
              <a:rPr lang="en-GB" dirty="0">
                <a:solidFill>
                  <a:srgbClr val="002060"/>
                </a:solidFill>
              </a:rPr>
              <a:t> – knowing when to let players learn through doing and discovery without coach intervention</a:t>
            </a:r>
            <a:endParaRPr lang="en-GB" sz="1200" dirty="0">
              <a:solidFill>
                <a:srgbClr val="002060"/>
              </a:solidFill>
            </a:endParaRPr>
          </a:p>
          <a:p>
            <a:pPr eaLnBrk="1" hangingPunct="1"/>
            <a:r>
              <a:rPr lang="en-GB" b="1" dirty="0">
                <a:solidFill>
                  <a:srgbClr val="002060"/>
                </a:solidFill>
              </a:rPr>
              <a:t>Show and Tell</a:t>
            </a:r>
            <a:r>
              <a:rPr lang="en-GB" dirty="0">
                <a:solidFill>
                  <a:srgbClr val="002060"/>
                </a:solidFill>
              </a:rPr>
              <a:t> – demonstrate &amp; explain</a:t>
            </a:r>
            <a:endParaRPr lang="en-GB" sz="1200" dirty="0">
              <a:solidFill>
                <a:srgbClr val="002060"/>
              </a:solidFill>
            </a:endParaRPr>
          </a:p>
          <a:p>
            <a:pPr eaLnBrk="1" hangingPunct="1"/>
            <a:r>
              <a:rPr lang="en-GB" b="1" dirty="0">
                <a:solidFill>
                  <a:srgbClr val="002060"/>
                </a:solidFill>
              </a:rPr>
              <a:t>Ask and Think</a:t>
            </a:r>
            <a:r>
              <a:rPr lang="en-GB" dirty="0">
                <a:solidFill>
                  <a:srgbClr val="002060"/>
                </a:solidFill>
              </a:rPr>
              <a:t> – the coach asks questions to encourage thinking and problem solving</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circle(in)">
                                      <p:cBhvr>
                                        <p:cTn id="7" dur="2000"/>
                                        <p:tgtEl>
                                          <p:spTgt spid="266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28">
                                            <p:txEl>
                                              <p:pRg st="0" end="0"/>
                                            </p:txEl>
                                          </p:spTgt>
                                        </p:tgtEl>
                                        <p:attrNameLst>
                                          <p:attrName>style.visibility</p:attrName>
                                        </p:attrNameLst>
                                      </p:cBhvr>
                                      <p:to>
                                        <p:strVal val="visible"/>
                                      </p:to>
                                    </p:set>
                                    <p:animEffect transition="in" filter="fade">
                                      <p:cBhvr>
                                        <p:cTn id="12" dur="2000"/>
                                        <p:tgtEl>
                                          <p:spTgt spid="26628">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6628">
                                            <p:txEl>
                                              <p:pRg st="1" end="1"/>
                                            </p:txEl>
                                          </p:spTgt>
                                        </p:tgtEl>
                                        <p:attrNameLst>
                                          <p:attrName>style.visibility</p:attrName>
                                        </p:attrNameLst>
                                      </p:cBhvr>
                                      <p:to>
                                        <p:strVal val="visible"/>
                                      </p:to>
                                    </p:set>
                                    <p:animEffect transition="in" filter="fade">
                                      <p:cBhvr>
                                        <p:cTn id="15" dur="2000"/>
                                        <p:tgtEl>
                                          <p:spTgt spid="26628">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6628">
                                            <p:txEl>
                                              <p:pRg st="2" end="2"/>
                                            </p:txEl>
                                          </p:spTgt>
                                        </p:tgtEl>
                                        <p:attrNameLst>
                                          <p:attrName>style.visibility</p:attrName>
                                        </p:attrNameLst>
                                      </p:cBhvr>
                                      <p:to>
                                        <p:strVal val="visible"/>
                                      </p:to>
                                    </p:set>
                                    <p:animEffect transition="in" filter="fade">
                                      <p:cBhvr>
                                        <p:cTn id="18" dur="2000"/>
                                        <p:tgtEl>
                                          <p:spTgt spid="26628">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6628">
                                            <p:txEl>
                                              <p:pRg st="3" end="3"/>
                                            </p:txEl>
                                          </p:spTgt>
                                        </p:tgtEl>
                                        <p:attrNameLst>
                                          <p:attrName>style.visibility</p:attrName>
                                        </p:attrNameLst>
                                      </p:cBhvr>
                                      <p:to>
                                        <p:strVal val="visible"/>
                                      </p:to>
                                    </p:set>
                                    <p:animEffect transition="in" filter="fade">
                                      <p:cBhvr>
                                        <p:cTn id="21" dur="2000"/>
                                        <p:tgtEl>
                                          <p:spTgt spid="266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GB" dirty="0">
                <a:solidFill>
                  <a:srgbClr val="FFFF00"/>
                </a:solidFill>
              </a:rPr>
              <a:t>Delivering a Lesson</a:t>
            </a:r>
          </a:p>
        </p:txBody>
      </p:sp>
      <p:sp>
        <p:nvSpPr>
          <p:cNvPr id="3" name="Content Placeholder 2"/>
          <p:cNvSpPr>
            <a:spLocks noGrp="1"/>
          </p:cNvSpPr>
          <p:nvPr>
            <p:ph idx="1"/>
          </p:nvPr>
        </p:nvSpPr>
        <p:spPr>
          <a:xfrm>
            <a:off x="539552" y="836712"/>
            <a:ext cx="8229600" cy="5328592"/>
          </a:xfrm>
        </p:spPr>
        <p:txBody>
          <a:bodyPr>
            <a:normAutofit/>
          </a:bodyPr>
          <a:lstStyle/>
          <a:p>
            <a:pPr algn="ctr">
              <a:buNone/>
            </a:pPr>
            <a:r>
              <a:rPr lang="en-GB" sz="2800" dirty="0"/>
              <a:t> </a:t>
            </a:r>
            <a:r>
              <a:rPr lang="en-GB" sz="2800" dirty="0">
                <a:solidFill>
                  <a:srgbClr val="FFFF00"/>
                </a:solidFill>
              </a:rPr>
              <a:t>It is common to use the </a:t>
            </a:r>
            <a:r>
              <a:rPr lang="en-GB" sz="2800" b="1" i="1" dirty="0">
                <a:solidFill>
                  <a:srgbClr val="FFFF00"/>
                </a:solidFill>
              </a:rPr>
              <a:t>IDEAS</a:t>
            </a:r>
            <a:r>
              <a:rPr lang="en-GB" sz="2800" dirty="0">
                <a:solidFill>
                  <a:srgbClr val="FFFF00"/>
                </a:solidFill>
              </a:rPr>
              <a:t> cycle :</a:t>
            </a:r>
          </a:p>
        </p:txBody>
      </p:sp>
      <p:graphicFrame>
        <p:nvGraphicFramePr>
          <p:cNvPr id="7" name="Diagram 6"/>
          <p:cNvGraphicFramePr/>
          <p:nvPr>
            <p:extLst>
              <p:ext uri="{D42A27DB-BD31-4B8C-83A1-F6EECF244321}">
                <p14:modId xmlns:p14="http://schemas.microsoft.com/office/powerpoint/2010/main" val="3081910768"/>
              </p:ext>
            </p:extLst>
          </p:nvPr>
        </p:nvGraphicFramePr>
        <p:xfrm>
          <a:off x="0" y="1268760"/>
          <a:ext cx="9144000" cy="558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normAutofit/>
          </a:bodyPr>
          <a:lstStyle/>
          <a:p>
            <a:r>
              <a:rPr lang="en-GB" sz="3600" dirty="0">
                <a:solidFill>
                  <a:srgbClr val="FFFF00"/>
                </a:solidFill>
              </a:rPr>
              <a:t>Demonstrations</a:t>
            </a:r>
          </a:p>
        </p:txBody>
      </p:sp>
      <p:sp>
        <p:nvSpPr>
          <p:cNvPr id="3" name="Content Placeholder 2"/>
          <p:cNvSpPr>
            <a:spLocks noGrp="1"/>
          </p:cNvSpPr>
          <p:nvPr>
            <p:ph idx="1"/>
          </p:nvPr>
        </p:nvSpPr>
        <p:spPr>
          <a:xfrm>
            <a:off x="251520" y="1196752"/>
            <a:ext cx="8229600" cy="4709160"/>
          </a:xfrm>
        </p:spPr>
        <p:txBody>
          <a:bodyPr>
            <a:normAutofit/>
          </a:bodyPr>
          <a:lstStyle/>
          <a:p>
            <a:pPr>
              <a:buNone/>
            </a:pPr>
            <a:r>
              <a:rPr lang="en-GB" b="1" i="1" dirty="0"/>
              <a:t> </a:t>
            </a:r>
            <a:r>
              <a:rPr lang="en-GB" b="1" i="1" dirty="0">
                <a:solidFill>
                  <a:srgbClr val="FFFF00"/>
                </a:solidFill>
              </a:rPr>
              <a:t>AIM : to create a clear image of the shot</a:t>
            </a:r>
          </a:p>
          <a:p>
            <a:pPr>
              <a:buNone/>
            </a:pPr>
            <a:endParaRPr lang="en-GB" sz="2400" dirty="0">
              <a:solidFill>
                <a:srgbClr val="FFFF00"/>
              </a:solidFill>
            </a:endParaRPr>
          </a:p>
          <a:p>
            <a:pPr>
              <a:buNone/>
            </a:pPr>
            <a:r>
              <a:rPr lang="en-GB" sz="2400" dirty="0"/>
              <a:t>              </a:t>
            </a:r>
          </a:p>
          <a:p>
            <a:pPr>
              <a:buNone/>
            </a:pPr>
            <a:r>
              <a:rPr lang="en-GB" sz="2400" dirty="0"/>
              <a:t>           </a:t>
            </a:r>
            <a:endParaRPr lang="en-GB" sz="2400" b="1" dirty="0"/>
          </a:p>
          <a:p>
            <a:pPr>
              <a:buNone/>
            </a:pPr>
            <a:endParaRPr lang="en-GB" dirty="0"/>
          </a:p>
          <a:p>
            <a:pPr>
              <a:buNone/>
            </a:pPr>
            <a:endParaRPr lang="en-GB" dirty="0"/>
          </a:p>
        </p:txBody>
      </p:sp>
      <p:graphicFrame>
        <p:nvGraphicFramePr>
          <p:cNvPr id="4" name="Diagram 3"/>
          <p:cNvGraphicFramePr/>
          <p:nvPr>
            <p:extLst>
              <p:ext uri="{D42A27DB-BD31-4B8C-83A1-F6EECF244321}">
                <p14:modId xmlns:p14="http://schemas.microsoft.com/office/powerpoint/2010/main" val="3480731544"/>
              </p:ext>
            </p:extLst>
          </p:nvPr>
        </p:nvGraphicFramePr>
        <p:xfrm>
          <a:off x="251520" y="1772816"/>
          <a:ext cx="842493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53" presetClass="entr" presetSubtype="0"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endParaRPr lang="en-US"/>
          </a:p>
        </p:txBody>
      </p:sp>
      <p:sp>
        <p:nvSpPr>
          <p:cNvPr id="27651" name="Content Placeholder 2"/>
          <p:cNvSpPr>
            <a:spLocks noGrp="1"/>
          </p:cNvSpPr>
          <p:nvPr>
            <p:ph idx="1"/>
          </p:nvPr>
        </p:nvSpPr>
        <p:spPr>
          <a:xfrm>
            <a:off x="428625" y="1571625"/>
            <a:ext cx="8229600" cy="4138613"/>
          </a:xfrm>
        </p:spPr>
        <p:txBody>
          <a:bodyPr/>
          <a:lstStyle/>
          <a:p>
            <a:endParaRPr lang="en-US"/>
          </a:p>
        </p:txBody>
      </p:sp>
      <p:sp>
        <p:nvSpPr>
          <p:cNvPr id="27652" name="Slide Number Placeholder 3"/>
          <p:cNvSpPr>
            <a:spLocks noGrp="1"/>
          </p:cNvSpPr>
          <p:nvPr>
            <p:ph type="sldNum" sz="quarter" idx="12"/>
          </p:nvPr>
        </p:nvSpPr>
        <p:spPr>
          <a:noFill/>
        </p:spPr>
        <p:txBody>
          <a:bodyPr/>
          <a:lstStyle/>
          <a:p>
            <a:fld id="{28B13B4D-01AD-451A-813D-0C7D6AD3EB82}" type="slidenum">
              <a:rPr lang="en-GB" smtClean="0"/>
              <a:pPr/>
              <a:t>13</a:t>
            </a:fld>
            <a:endParaRPr lang="en-GB"/>
          </a:p>
        </p:txBody>
      </p:sp>
      <p:pic>
        <p:nvPicPr>
          <p:cNvPr id="27653" name="Picture 2"/>
          <p:cNvPicPr>
            <a:picLocks noChangeAspect="1" noChangeArrowheads="1"/>
          </p:cNvPicPr>
          <p:nvPr/>
        </p:nvPicPr>
        <p:blipFill>
          <a:blip r:embed="rId2" cstate="print"/>
          <a:srcRect l="16876" t="10454" r="15051" b="3906"/>
          <a:stretch>
            <a:fillRect/>
          </a:stretch>
        </p:blipFill>
        <p:spPr bwMode="auto">
          <a:xfrm>
            <a:off x="0" y="99392"/>
            <a:ext cx="9144000" cy="6858000"/>
          </a:xfrm>
          <a:prstGeom prst="rect">
            <a:avLst/>
          </a:prstGeom>
          <a:noFill/>
          <a:ln w="9525">
            <a:noFill/>
            <a:miter lim="800000"/>
            <a:headEnd/>
            <a:tailEnd/>
          </a:ln>
        </p:spPr>
      </p:pic>
    </p:spTree>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5" name="Rectangle 9"/>
          <p:cNvSpPr>
            <a:spLocks noGrp="1" noChangeArrowheads="1"/>
          </p:cNvSpPr>
          <p:nvPr>
            <p:ph type="title"/>
          </p:nvPr>
        </p:nvSpPr>
        <p:spPr>
          <a:ln/>
        </p:spPr>
        <p:txBody>
          <a:bodyPr rIns="0"/>
          <a:lstStyle/>
          <a:p>
            <a:r>
              <a:rPr lang="en-US" u="sng" dirty="0">
                <a:solidFill>
                  <a:srgbClr val="FFFF00"/>
                </a:solidFill>
                <a:latin typeface="Calibri Italic" charset="0"/>
                <a:cs typeface="Calibri Italic" charset="0"/>
                <a:sym typeface="Calibri Italic" charset="0"/>
              </a:rPr>
              <a:t>Feeding</a:t>
            </a:r>
            <a:endParaRPr lang="en-US" u="sng" dirty="0">
              <a:solidFill>
                <a:srgbClr val="FFFF00"/>
              </a:solidFill>
              <a:latin typeface="Calibri Italic" charset="0"/>
              <a:sym typeface="Calibri Italic" charset="0"/>
            </a:endParaRPr>
          </a:p>
        </p:txBody>
      </p:sp>
      <p:sp>
        <p:nvSpPr>
          <p:cNvPr id="29706" name="Rectangle 10"/>
          <p:cNvSpPr>
            <a:spLocks noGrp="1" noChangeArrowheads="1"/>
          </p:cNvSpPr>
          <p:nvPr>
            <p:ph idx="1"/>
          </p:nvPr>
        </p:nvSpPr>
        <p:spPr>
          <a:xfrm>
            <a:off x="467544" y="2060848"/>
            <a:ext cx="8233172" cy="4018359"/>
          </a:xfrm>
          <a:ln/>
        </p:spPr>
        <p:txBody>
          <a:bodyPr rIns="0">
            <a:normAutofit fontScale="92500" lnSpcReduction="20000"/>
          </a:bodyPr>
          <a:lstStyle/>
          <a:p>
            <a:pPr marL="342665" indent="-342665">
              <a:spcBef>
                <a:spcPct val="0"/>
              </a:spcBef>
              <a:buFont typeface="Calibri" charset="0"/>
              <a:buChar char="•"/>
            </a:pPr>
            <a:r>
              <a:rPr lang="en-US" sz="3400" dirty="0">
                <a:solidFill>
                  <a:srgbClr val="002060"/>
                </a:solidFill>
              </a:rPr>
              <a:t>What is feeding?</a:t>
            </a:r>
          </a:p>
          <a:p>
            <a:pPr marL="964372" lvl="3" indent="0">
              <a:spcBef>
                <a:spcPts val="422"/>
              </a:spcBef>
              <a:buNone/>
            </a:pPr>
            <a:r>
              <a:rPr lang="en-US" dirty="0">
                <a:solidFill>
                  <a:srgbClr val="002060"/>
                </a:solidFill>
              </a:rPr>
              <a:t>Supplying a player with a ball to practice a particular shot/ technique</a:t>
            </a:r>
          </a:p>
          <a:p>
            <a:pPr marL="964372" lvl="3" indent="0">
              <a:spcBef>
                <a:spcPts val="422"/>
              </a:spcBef>
              <a:buNone/>
            </a:pPr>
            <a:r>
              <a:rPr lang="en-US" dirty="0">
                <a:solidFill>
                  <a:srgbClr val="002060"/>
                </a:solidFill>
              </a:rPr>
              <a:t>It can make the practice easier or more difficult</a:t>
            </a:r>
          </a:p>
          <a:p>
            <a:pPr marL="342665" indent="-342665">
              <a:spcBef>
                <a:spcPts val="633"/>
              </a:spcBef>
              <a:buFont typeface="Calibri" charset="0"/>
              <a:buChar char="•"/>
            </a:pPr>
            <a:r>
              <a:rPr lang="en-US" sz="3400" dirty="0">
                <a:solidFill>
                  <a:srgbClr val="002060"/>
                </a:solidFill>
              </a:rPr>
              <a:t>Types of feeding</a:t>
            </a:r>
          </a:p>
          <a:p>
            <a:pPr marL="964372" lvl="3" indent="0">
              <a:spcBef>
                <a:spcPts val="422"/>
              </a:spcBef>
              <a:buNone/>
            </a:pPr>
            <a:r>
              <a:rPr lang="en-US" dirty="0">
                <a:solidFill>
                  <a:srgbClr val="002060"/>
                </a:solidFill>
              </a:rPr>
              <a:t>Self - hand or racket</a:t>
            </a:r>
          </a:p>
          <a:p>
            <a:pPr marL="964372" lvl="3" indent="0">
              <a:spcBef>
                <a:spcPts val="422"/>
              </a:spcBef>
              <a:buNone/>
            </a:pPr>
            <a:r>
              <a:rPr lang="en-US" dirty="0">
                <a:solidFill>
                  <a:srgbClr val="002060"/>
                </a:solidFill>
              </a:rPr>
              <a:t>Self  - the player throws or drops the ball to set up the shot</a:t>
            </a:r>
          </a:p>
          <a:p>
            <a:pPr marL="964372" lvl="3" indent="0">
              <a:spcBef>
                <a:spcPts val="422"/>
              </a:spcBef>
              <a:buNone/>
            </a:pPr>
            <a:r>
              <a:rPr lang="en-US" dirty="0">
                <a:solidFill>
                  <a:srgbClr val="002060"/>
                </a:solidFill>
              </a:rPr>
              <a:t>Hand – single and multi ball</a:t>
            </a:r>
          </a:p>
          <a:p>
            <a:pPr marL="964372" lvl="3" indent="0">
              <a:spcBef>
                <a:spcPts val="422"/>
              </a:spcBef>
              <a:buNone/>
            </a:pPr>
            <a:r>
              <a:rPr lang="en-US" dirty="0">
                <a:solidFill>
                  <a:srgbClr val="002060"/>
                </a:solidFill>
              </a:rPr>
              <a:t>Racket – single and multi-ball</a:t>
            </a:r>
          </a:p>
          <a:p>
            <a:pPr marL="964372" lvl="3" indent="0">
              <a:spcBef>
                <a:spcPts val="422"/>
              </a:spcBef>
              <a:buNone/>
            </a:pPr>
            <a:r>
              <a:rPr lang="en-US" dirty="0">
                <a:solidFill>
                  <a:srgbClr val="002060"/>
                </a:solidFill>
              </a:rPr>
              <a:t>Partner drills</a:t>
            </a:r>
          </a:p>
          <a:p>
            <a:pPr marL="964372" lvl="3" indent="0" algn="ctr">
              <a:spcBef>
                <a:spcPts val="422"/>
              </a:spcBef>
              <a:buNone/>
            </a:pPr>
            <a:r>
              <a:rPr lang="en-US" sz="3200" b="1" dirty="0">
                <a:solidFill>
                  <a:srgbClr val="002060"/>
                </a:solidFill>
              </a:rPr>
              <a:t>Targets should be set for both the hitter and the feeder</a:t>
            </a:r>
          </a:p>
          <a:p>
            <a:pPr marL="964372" lvl="3" indent="0">
              <a:spcBef>
                <a:spcPts val="422"/>
              </a:spcBef>
              <a:buNone/>
            </a:pPr>
            <a:endParaRPr lang="en-US" dirty="0"/>
          </a:p>
          <a:p>
            <a:pPr marL="964372" lvl="3" indent="0">
              <a:spcBef>
                <a:spcPts val="422"/>
              </a:spcBef>
              <a:buNone/>
            </a:pPr>
            <a:endParaRPr lang="en-US" dirty="0"/>
          </a:p>
        </p:txBody>
      </p:sp>
      <p:sp>
        <p:nvSpPr>
          <p:cNvPr id="29698" name="Rectangle 2"/>
          <p:cNvSpPr>
            <a:spLocks/>
          </p:cNvSpPr>
          <p:nvPr/>
        </p:nvSpPr>
        <p:spPr bwMode="auto">
          <a:xfrm>
            <a:off x="7286625" y="6021959"/>
            <a:ext cx="1857375" cy="29021"/>
          </a:xfrm>
          <a:prstGeom prst="rect">
            <a:avLst/>
          </a:prstGeom>
          <a:gradFill rotWithShape="0">
            <a:gsLst>
              <a:gs pos="0">
                <a:srgbClr val="66A3D8"/>
              </a:gs>
              <a:gs pos="100000">
                <a:srgbClr val="CCE1F2"/>
              </a:gs>
            </a:gsLst>
            <a:lin ang="0" scaled="1"/>
          </a:gradFill>
          <a:ln w="9525" cap="flat">
            <a:noFill/>
            <a:miter lim="800000"/>
            <a:headEnd type="none" w="med" len="med"/>
            <a:tailEnd type="none" w="med" len="med"/>
          </a:ln>
        </p:spPr>
        <p:txBody>
          <a:bodyPr lIns="0" tIns="0" rIns="0" bIns="0"/>
          <a:lstStyle/>
          <a:p>
            <a:endParaRPr lang="en-GB"/>
          </a:p>
        </p:txBody>
      </p:sp>
      <p:sp>
        <p:nvSpPr>
          <p:cNvPr id="29699" name="Rectangle 3"/>
          <p:cNvSpPr>
            <a:spLocks/>
          </p:cNvSpPr>
          <p:nvPr/>
        </p:nvSpPr>
        <p:spPr bwMode="auto">
          <a:xfrm rot="10800000" flipH="1">
            <a:off x="0" y="6024191"/>
            <a:ext cx="6858000" cy="30137"/>
          </a:xfrm>
          <a:prstGeom prst="rect">
            <a:avLst/>
          </a:prstGeom>
          <a:gradFill rotWithShape="0">
            <a:gsLst>
              <a:gs pos="0">
                <a:srgbClr val="66A3D8"/>
              </a:gs>
              <a:gs pos="100000">
                <a:srgbClr val="CCE1F2"/>
              </a:gs>
            </a:gsLst>
            <a:lin ang="0" scaled="1"/>
          </a:gradFill>
          <a:ln w="9525" cap="flat">
            <a:noFill/>
            <a:miter lim="800000"/>
            <a:headEnd type="none" w="med" len="med"/>
            <a:tailEnd type="none" w="med" len="med"/>
          </a:ln>
        </p:spPr>
        <p:txBody>
          <a:bodyPr lIns="0" tIns="0" rIns="0" bIns="0"/>
          <a:lstStyle/>
          <a:p>
            <a:endParaRPr lang="en-GB"/>
          </a:p>
        </p:txBody>
      </p:sp>
      <p:sp>
        <p:nvSpPr>
          <p:cNvPr id="29700" name="AutoShape 4"/>
          <p:cNvSpPr>
            <a:spLocks/>
          </p:cNvSpPr>
          <p:nvPr/>
        </p:nvSpPr>
        <p:spPr bwMode="auto">
          <a:xfrm>
            <a:off x="6939484" y="5876851"/>
            <a:ext cx="321469" cy="377279"/>
          </a:xfrm>
          <a:custGeom>
            <a:avLst/>
            <a:gdLst>
              <a:gd name="T0" fmla="*/ 10800 w 21600"/>
              <a:gd name="T1" fmla="*/ 10800 h 21600"/>
            </a:gdLst>
            <a:ahLst/>
            <a:cxnLst>
              <a:cxn ang="0">
                <a:pos x="T0" y="T1"/>
              </a:cxn>
            </a:cxnLst>
            <a:rect l="0" t="0" r="r" b="b"/>
            <a:pathLst>
              <a:path w="21600" h="21600">
                <a:moveTo>
                  <a:pt x="10800" y="5800"/>
                </a:moveTo>
                <a:lnTo>
                  <a:pt x="8352" y="2295"/>
                </a:lnTo>
                <a:lnTo>
                  <a:pt x="7312" y="6320"/>
                </a:lnTo>
                <a:lnTo>
                  <a:pt x="370" y="2295"/>
                </a:lnTo>
                <a:lnTo>
                  <a:pt x="4627" y="7617"/>
                </a:lnTo>
                <a:lnTo>
                  <a:pt x="0" y="8615"/>
                </a:lnTo>
                <a:lnTo>
                  <a:pt x="3722" y="11775"/>
                </a:lnTo>
                <a:lnTo>
                  <a:pt x="135" y="14587"/>
                </a:lnTo>
                <a:lnTo>
                  <a:pt x="5667" y="13937"/>
                </a:lnTo>
                <a:lnTo>
                  <a:pt x="4762" y="17617"/>
                </a:lnTo>
                <a:lnTo>
                  <a:pt x="7715" y="15627"/>
                </a:lnTo>
                <a:lnTo>
                  <a:pt x="8485" y="21600"/>
                </a:lnTo>
                <a:lnTo>
                  <a:pt x="10532" y="14935"/>
                </a:lnTo>
                <a:lnTo>
                  <a:pt x="13247" y="19737"/>
                </a:lnTo>
                <a:lnTo>
                  <a:pt x="14020" y="14457"/>
                </a:lnTo>
                <a:lnTo>
                  <a:pt x="18145" y="18095"/>
                </a:lnTo>
                <a:lnTo>
                  <a:pt x="16837" y="12942"/>
                </a:lnTo>
                <a:lnTo>
                  <a:pt x="21600" y="13290"/>
                </a:lnTo>
                <a:lnTo>
                  <a:pt x="17607" y="10475"/>
                </a:lnTo>
                <a:lnTo>
                  <a:pt x="21097" y="8137"/>
                </a:lnTo>
                <a:lnTo>
                  <a:pt x="16702" y="7315"/>
                </a:lnTo>
                <a:lnTo>
                  <a:pt x="18380" y="4457"/>
                </a:lnTo>
                <a:lnTo>
                  <a:pt x="14155" y="5325"/>
                </a:lnTo>
                <a:lnTo>
                  <a:pt x="14522" y="0"/>
                </a:lnTo>
                <a:close/>
                <a:moveTo>
                  <a:pt x="10800" y="5800"/>
                </a:moveTo>
              </a:path>
            </a:pathLst>
          </a:custGeom>
          <a:solidFill>
            <a:srgbClr val="0B2265">
              <a:alpha val="22745"/>
            </a:srgbClr>
          </a:solidFill>
          <a:ln w="25400" cap="flat">
            <a:noFill/>
            <a:miter lim="800000"/>
            <a:headEnd type="none" w="med" len="med"/>
            <a:tailEnd type="none" w="med" len="med"/>
          </a:ln>
        </p:spPr>
        <p:txBody>
          <a:bodyPr lIns="0" tIns="0" rIns="0" bIns="0"/>
          <a:lstStyle/>
          <a:p>
            <a:endParaRPr lang="en-GB"/>
          </a:p>
        </p:txBody>
      </p:sp>
      <p:pic>
        <p:nvPicPr>
          <p:cNvPr id="29701" name="Picture 5"/>
          <p:cNvPicPr>
            <a:picLocks noChangeArrowheads="1"/>
          </p:cNvPicPr>
          <p:nvPr/>
        </p:nvPicPr>
        <p:blipFill>
          <a:blip r:embed="rId2" cstate="print"/>
          <a:srcRect/>
          <a:stretch>
            <a:fillRect/>
          </a:stretch>
        </p:blipFill>
        <p:spPr bwMode="auto">
          <a:xfrm>
            <a:off x="6979667" y="5947172"/>
            <a:ext cx="232172" cy="237753"/>
          </a:xfrm>
          <a:prstGeom prst="rect">
            <a:avLst/>
          </a:prstGeom>
          <a:noFill/>
          <a:ln w="9525" cap="flat">
            <a:noFill/>
            <a:miter lim="800000"/>
            <a:headEnd/>
            <a:tailEnd/>
          </a:ln>
        </p:spPr>
      </p:pic>
      <p:pic>
        <p:nvPicPr>
          <p:cNvPr id="29702" name="Picture 6"/>
          <p:cNvPicPr>
            <a:picLocks noChangeArrowheads="1"/>
          </p:cNvPicPr>
          <p:nvPr/>
        </p:nvPicPr>
        <p:blipFill>
          <a:blip r:embed="rId3" cstate="print"/>
          <a:srcRect/>
          <a:stretch>
            <a:fillRect/>
          </a:stretch>
        </p:blipFill>
        <p:spPr bwMode="auto">
          <a:xfrm>
            <a:off x="7089057" y="5972845"/>
            <a:ext cx="60275" cy="62508"/>
          </a:xfrm>
          <a:prstGeom prst="rect">
            <a:avLst/>
          </a:prstGeom>
          <a:noFill/>
          <a:ln w="9525" cap="flat">
            <a:noFill/>
            <a:miter lim="800000"/>
            <a:headEnd/>
            <a:tailEnd/>
          </a:ln>
        </p:spPr>
      </p:pic>
      <p:pic>
        <p:nvPicPr>
          <p:cNvPr id="29703" name="Picture 7"/>
          <p:cNvPicPr>
            <a:picLocks noChangeArrowheads="1"/>
          </p:cNvPicPr>
          <p:nvPr/>
        </p:nvPicPr>
        <p:blipFill>
          <a:blip r:embed="rId4" cstate="print"/>
          <a:srcRect/>
          <a:stretch>
            <a:fillRect/>
          </a:stretch>
        </p:blipFill>
        <p:spPr bwMode="auto">
          <a:xfrm>
            <a:off x="7112496" y="5998518"/>
            <a:ext cx="62508" cy="53578"/>
          </a:xfrm>
          <a:prstGeom prst="rect">
            <a:avLst/>
          </a:prstGeom>
          <a:noFill/>
          <a:ln w="9525" cap="flat">
            <a:noFill/>
            <a:miter lim="800000"/>
            <a:headEnd/>
            <a:tailEnd/>
          </a:ln>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9705"/>
                                        </p:tgtEl>
                                        <p:attrNameLst>
                                          <p:attrName>style.visibility</p:attrName>
                                        </p:attrNameLst>
                                      </p:cBhvr>
                                      <p:to>
                                        <p:strVal val="visible"/>
                                      </p:to>
                                    </p:set>
                                    <p:anim calcmode="lin" valueType="num">
                                      <p:cBhvr additive="base">
                                        <p:cTn id="7" dur="500" fill="hold"/>
                                        <p:tgtEl>
                                          <p:spTgt spid="29705"/>
                                        </p:tgtEl>
                                        <p:attrNameLst>
                                          <p:attrName>ppt_x</p:attrName>
                                        </p:attrNameLst>
                                      </p:cBhvr>
                                      <p:tavLst>
                                        <p:tav tm="0">
                                          <p:val>
                                            <p:strVal val="#ppt_x"/>
                                          </p:val>
                                        </p:tav>
                                        <p:tav tm="100000">
                                          <p:val>
                                            <p:strVal val="#ppt_x"/>
                                          </p:val>
                                        </p:tav>
                                      </p:tavLst>
                                    </p:anim>
                                    <p:anim calcmode="lin" valueType="num">
                                      <p:cBhvr additive="base">
                                        <p:cTn id="8" dur="500" fill="hold"/>
                                        <p:tgtEl>
                                          <p:spTgt spid="2970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9706">
                                            <p:txEl>
                                              <p:pRg st="0" end="0"/>
                                            </p:txEl>
                                          </p:spTgt>
                                        </p:tgtEl>
                                        <p:attrNameLst>
                                          <p:attrName>style.visibility</p:attrName>
                                        </p:attrNameLst>
                                      </p:cBhvr>
                                      <p:to>
                                        <p:strVal val="visible"/>
                                      </p:to>
                                    </p:set>
                                    <p:animEffect transition="in" filter="fade">
                                      <p:cBhvr>
                                        <p:cTn id="13" dur="2000"/>
                                        <p:tgtEl>
                                          <p:spTgt spid="29706">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9706">
                                            <p:txEl>
                                              <p:pRg st="1" end="1"/>
                                            </p:txEl>
                                          </p:spTgt>
                                        </p:tgtEl>
                                        <p:attrNameLst>
                                          <p:attrName>style.visibility</p:attrName>
                                        </p:attrNameLst>
                                      </p:cBhvr>
                                      <p:to>
                                        <p:strVal val="visible"/>
                                      </p:to>
                                    </p:set>
                                    <p:animEffect transition="in" filter="fade">
                                      <p:cBhvr>
                                        <p:cTn id="16" dur="2000"/>
                                        <p:tgtEl>
                                          <p:spTgt spid="29706">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9706">
                                            <p:txEl>
                                              <p:pRg st="2" end="2"/>
                                            </p:txEl>
                                          </p:spTgt>
                                        </p:tgtEl>
                                        <p:attrNameLst>
                                          <p:attrName>style.visibility</p:attrName>
                                        </p:attrNameLst>
                                      </p:cBhvr>
                                      <p:to>
                                        <p:strVal val="visible"/>
                                      </p:to>
                                    </p:set>
                                    <p:animEffect transition="in" filter="fade">
                                      <p:cBhvr>
                                        <p:cTn id="19" dur="2000"/>
                                        <p:tgtEl>
                                          <p:spTgt spid="29706">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9706">
                                            <p:txEl>
                                              <p:pRg st="3" end="3"/>
                                            </p:txEl>
                                          </p:spTgt>
                                        </p:tgtEl>
                                        <p:attrNameLst>
                                          <p:attrName>style.visibility</p:attrName>
                                        </p:attrNameLst>
                                      </p:cBhvr>
                                      <p:to>
                                        <p:strVal val="visible"/>
                                      </p:to>
                                    </p:set>
                                    <p:animEffect transition="in" filter="fade">
                                      <p:cBhvr>
                                        <p:cTn id="22" dur="2000"/>
                                        <p:tgtEl>
                                          <p:spTgt spid="29706">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9706">
                                            <p:txEl>
                                              <p:pRg st="4" end="4"/>
                                            </p:txEl>
                                          </p:spTgt>
                                        </p:tgtEl>
                                        <p:attrNameLst>
                                          <p:attrName>style.visibility</p:attrName>
                                        </p:attrNameLst>
                                      </p:cBhvr>
                                      <p:to>
                                        <p:strVal val="visible"/>
                                      </p:to>
                                    </p:set>
                                    <p:animEffect transition="in" filter="fade">
                                      <p:cBhvr>
                                        <p:cTn id="25" dur="2000"/>
                                        <p:tgtEl>
                                          <p:spTgt spid="29706">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9706">
                                            <p:txEl>
                                              <p:pRg st="5" end="5"/>
                                            </p:txEl>
                                          </p:spTgt>
                                        </p:tgtEl>
                                        <p:attrNameLst>
                                          <p:attrName>style.visibility</p:attrName>
                                        </p:attrNameLst>
                                      </p:cBhvr>
                                      <p:to>
                                        <p:strVal val="visible"/>
                                      </p:to>
                                    </p:set>
                                    <p:animEffect transition="in" filter="fade">
                                      <p:cBhvr>
                                        <p:cTn id="28" dur="2000"/>
                                        <p:tgtEl>
                                          <p:spTgt spid="29706">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9706">
                                            <p:txEl>
                                              <p:pRg st="6" end="6"/>
                                            </p:txEl>
                                          </p:spTgt>
                                        </p:tgtEl>
                                        <p:attrNameLst>
                                          <p:attrName>style.visibility</p:attrName>
                                        </p:attrNameLst>
                                      </p:cBhvr>
                                      <p:to>
                                        <p:strVal val="visible"/>
                                      </p:to>
                                    </p:set>
                                    <p:animEffect transition="in" filter="fade">
                                      <p:cBhvr>
                                        <p:cTn id="31" dur="2000"/>
                                        <p:tgtEl>
                                          <p:spTgt spid="29706">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9706">
                                            <p:txEl>
                                              <p:pRg st="7" end="7"/>
                                            </p:txEl>
                                          </p:spTgt>
                                        </p:tgtEl>
                                        <p:attrNameLst>
                                          <p:attrName>style.visibility</p:attrName>
                                        </p:attrNameLst>
                                      </p:cBhvr>
                                      <p:to>
                                        <p:strVal val="visible"/>
                                      </p:to>
                                    </p:set>
                                    <p:animEffect transition="in" filter="fade">
                                      <p:cBhvr>
                                        <p:cTn id="34" dur="2000"/>
                                        <p:tgtEl>
                                          <p:spTgt spid="29706">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9706">
                                            <p:txEl>
                                              <p:pRg st="8" end="8"/>
                                            </p:txEl>
                                          </p:spTgt>
                                        </p:tgtEl>
                                        <p:attrNameLst>
                                          <p:attrName>style.visibility</p:attrName>
                                        </p:attrNameLst>
                                      </p:cBhvr>
                                      <p:to>
                                        <p:strVal val="visible"/>
                                      </p:to>
                                    </p:set>
                                    <p:animEffect transition="in" filter="fade">
                                      <p:cBhvr>
                                        <p:cTn id="37" dur="2000"/>
                                        <p:tgtEl>
                                          <p:spTgt spid="29706">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9706">
                                            <p:txEl>
                                              <p:pRg st="9" end="9"/>
                                            </p:txEl>
                                          </p:spTgt>
                                        </p:tgtEl>
                                        <p:attrNameLst>
                                          <p:attrName>style.visibility</p:attrName>
                                        </p:attrNameLst>
                                      </p:cBhvr>
                                      <p:to>
                                        <p:strVal val="visible"/>
                                      </p:to>
                                    </p:set>
                                    <p:animEffect transition="in" filter="fade">
                                      <p:cBhvr>
                                        <p:cTn id="40" dur="2000"/>
                                        <p:tgtEl>
                                          <p:spTgt spid="2970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64904"/>
            <a:ext cx="8229600" cy="1143000"/>
          </a:xfrm>
        </p:spPr>
        <p:txBody>
          <a:bodyPr>
            <a:noAutofit/>
          </a:bodyPr>
          <a:lstStyle/>
          <a:p>
            <a:r>
              <a:rPr lang="en-GB" sz="8000" b="1" dirty="0">
                <a:solidFill>
                  <a:srgbClr val="FFFF00"/>
                </a:solidFill>
              </a:rPr>
              <a:t>What to coach?</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r>
              <a:rPr lang="en-GB" sz="4900" b="1" dirty="0">
                <a:solidFill>
                  <a:srgbClr val="FFFF00"/>
                </a:solidFill>
              </a:rPr>
              <a:t>Key Points</a:t>
            </a:r>
            <a:r>
              <a:rPr lang="en-GB" sz="4900" b="1" dirty="0"/>
              <a:t/>
            </a:r>
            <a:br>
              <a:rPr lang="en-GB" sz="4900" b="1" dirty="0"/>
            </a:br>
            <a:endParaRPr lang="en-GB" sz="4900" b="1" dirty="0"/>
          </a:p>
        </p:txBody>
      </p:sp>
      <p:sp>
        <p:nvSpPr>
          <p:cNvPr id="3" name="Content Placeholder 2"/>
          <p:cNvSpPr>
            <a:spLocks noGrp="1"/>
          </p:cNvSpPr>
          <p:nvPr>
            <p:ph idx="1"/>
          </p:nvPr>
        </p:nvSpPr>
        <p:spPr>
          <a:xfrm>
            <a:off x="1979712" y="1600200"/>
            <a:ext cx="6707088" cy="4525963"/>
          </a:xfrm>
        </p:spPr>
        <p:txBody>
          <a:bodyPr>
            <a:normAutofit/>
          </a:bodyPr>
          <a:lstStyle/>
          <a:p>
            <a:pPr marL="137160" indent="0">
              <a:buNone/>
            </a:pPr>
            <a:endParaRPr lang="en-GB" sz="2800" dirty="0"/>
          </a:p>
          <a:p>
            <a:endParaRPr lang="en-GB" sz="2400" dirty="0"/>
          </a:p>
        </p:txBody>
      </p:sp>
      <p:graphicFrame>
        <p:nvGraphicFramePr>
          <p:cNvPr id="4" name="Diagram 3"/>
          <p:cNvGraphicFramePr/>
          <p:nvPr>
            <p:extLst>
              <p:ext uri="{D42A27DB-BD31-4B8C-83A1-F6EECF244321}">
                <p14:modId xmlns:p14="http://schemas.microsoft.com/office/powerpoint/2010/main" val="133805653"/>
              </p:ext>
            </p:extLst>
          </p:nvPr>
        </p:nvGraphicFramePr>
        <p:xfrm>
          <a:off x="323528" y="1196752"/>
          <a:ext cx="8424936"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p:cNvSpPr>
          <p:nvPr/>
        </p:nvSpPr>
        <p:spPr bwMode="auto">
          <a:xfrm>
            <a:off x="7286625" y="6021959"/>
            <a:ext cx="1857375" cy="29021"/>
          </a:xfrm>
          <a:prstGeom prst="rect">
            <a:avLst/>
          </a:prstGeom>
          <a:gradFill rotWithShape="0">
            <a:gsLst>
              <a:gs pos="0">
                <a:srgbClr val="66A3D8"/>
              </a:gs>
              <a:gs pos="100000">
                <a:srgbClr val="CCE1F2"/>
              </a:gs>
            </a:gsLst>
            <a:lin ang="0" scaled="1"/>
          </a:gradFill>
          <a:ln w="9525" cap="flat">
            <a:noFill/>
            <a:miter lim="800000"/>
            <a:headEnd type="none" w="med" len="med"/>
            <a:tailEnd type="none" w="med" len="med"/>
          </a:ln>
        </p:spPr>
        <p:txBody>
          <a:bodyPr lIns="0" tIns="0" rIns="0" bIns="0"/>
          <a:lstStyle/>
          <a:p>
            <a:endParaRPr lang="en-GB"/>
          </a:p>
        </p:txBody>
      </p:sp>
      <p:sp>
        <p:nvSpPr>
          <p:cNvPr id="19460" name="AutoShape 4"/>
          <p:cNvSpPr>
            <a:spLocks/>
          </p:cNvSpPr>
          <p:nvPr/>
        </p:nvSpPr>
        <p:spPr bwMode="auto">
          <a:xfrm>
            <a:off x="6939484" y="5876851"/>
            <a:ext cx="321469" cy="377279"/>
          </a:xfrm>
          <a:custGeom>
            <a:avLst/>
            <a:gdLst>
              <a:gd name="T0" fmla="*/ 10800 w 21600"/>
              <a:gd name="T1" fmla="*/ 10800 h 21600"/>
            </a:gdLst>
            <a:ahLst/>
            <a:cxnLst>
              <a:cxn ang="0">
                <a:pos x="T0" y="T1"/>
              </a:cxn>
            </a:cxnLst>
            <a:rect l="0" t="0" r="r" b="b"/>
            <a:pathLst>
              <a:path w="21600" h="21600">
                <a:moveTo>
                  <a:pt x="10800" y="5800"/>
                </a:moveTo>
                <a:lnTo>
                  <a:pt x="8352" y="2295"/>
                </a:lnTo>
                <a:lnTo>
                  <a:pt x="7312" y="6320"/>
                </a:lnTo>
                <a:lnTo>
                  <a:pt x="370" y="2295"/>
                </a:lnTo>
                <a:lnTo>
                  <a:pt x="4627" y="7617"/>
                </a:lnTo>
                <a:lnTo>
                  <a:pt x="0" y="8615"/>
                </a:lnTo>
                <a:lnTo>
                  <a:pt x="3722" y="11775"/>
                </a:lnTo>
                <a:lnTo>
                  <a:pt x="135" y="14587"/>
                </a:lnTo>
                <a:lnTo>
                  <a:pt x="5667" y="13937"/>
                </a:lnTo>
                <a:lnTo>
                  <a:pt x="4762" y="17617"/>
                </a:lnTo>
                <a:lnTo>
                  <a:pt x="7715" y="15627"/>
                </a:lnTo>
                <a:lnTo>
                  <a:pt x="8485" y="21600"/>
                </a:lnTo>
                <a:lnTo>
                  <a:pt x="10532" y="14935"/>
                </a:lnTo>
                <a:lnTo>
                  <a:pt x="13247" y="19737"/>
                </a:lnTo>
                <a:lnTo>
                  <a:pt x="14020" y="14457"/>
                </a:lnTo>
                <a:lnTo>
                  <a:pt x="18145" y="18095"/>
                </a:lnTo>
                <a:lnTo>
                  <a:pt x="16837" y="12942"/>
                </a:lnTo>
                <a:lnTo>
                  <a:pt x="21600" y="13290"/>
                </a:lnTo>
                <a:lnTo>
                  <a:pt x="17607" y="10475"/>
                </a:lnTo>
                <a:lnTo>
                  <a:pt x="21097" y="8137"/>
                </a:lnTo>
                <a:lnTo>
                  <a:pt x="16702" y="7315"/>
                </a:lnTo>
                <a:lnTo>
                  <a:pt x="18380" y="4457"/>
                </a:lnTo>
                <a:lnTo>
                  <a:pt x="14155" y="5325"/>
                </a:lnTo>
                <a:lnTo>
                  <a:pt x="14522" y="0"/>
                </a:lnTo>
                <a:close/>
                <a:moveTo>
                  <a:pt x="10800" y="5800"/>
                </a:moveTo>
              </a:path>
            </a:pathLst>
          </a:custGeom>
          <a:solidFill>
            <a:srgbClr val="0B2265">
              <a:alpha val="22745"/>
            </a:srgbClr>
          </a:solidFill>
          <a:ln w="25400" cap="flat">
            <a:noFill/>
            <a:miter lim="800000"/>
            <a:headEnd type="none" w="med" len="med"/>
            <a:tailEnd type="none" w="med" len="med"/>
          </a:ln>
        </p:spPr>
        <p:txBody>
          <a:bodyPr lIns="0" tIns="0" rIns="0" bIns="0"/>
          <a:lstStyle/>
          <a:p>
            <a:endParaRPr lang="en-GB"/>
          </a:p>
        </p:txBody>
      </p:sp>
      <p:pic>
        <p:nvPicPr>
          <p:cNvPr id="19461" name="Picture 5"/>
          <p:cNvPicPr>
            <a:picLocks noChangeArrowheads="1"/>
          </p:cNvPicPr>
          <p:nvPr/>
        </p:nvPicPr>
        <p:blipFill>
          <a:blip r:embed="rId2" cstate="print"/>
          <a:srcRect/>
          <a:stretch>
            <a:fillRect/>
          </a:stretch>
        </p:blipFill>
        <p:spPr bwMode="auto">
          <a:xfrm>
            <a:off x="6979667" y="5947172"/>
            <a:ext cx="232172" cy="237753"/>
          </a:xfrm>
          <a:prstGeom prst="rect">
            <a:avLst/>
          </a:prstGeom>
          <a:noFill/>
          <a:ln w="9525" cap="flat">
            <a:noFill/>
            <a:miter lim="800000"/>
            <a:headEnd/>
            <a:tailEnd/>
          </a:ln>
        </p:spPr>
      </p:pic>
      <p:pic>
        <p:nvPicPr>
          <p:cNvPr id="19462" name="Picture 6"/>
          <p:cNvPicPr>
            <a:picLocks noChangeArrowheads="1"/>
          </p:cNvPicPr>
          <p:nvPr/>
        </p:nvPicPr>
        <p:blipFill>
          <a:blip r:embed="rId3" cstate="print"/>
          <a:srcRect/>
          <a:stretch>
            <a:fillRect/>
          </a:stretch>
        </p:blipFill>
        <p:spPr bwMode="auto">
          <a:xfrm>
            <a:off x="7089057" y="5972845"/>
            <a:ext cx="60275" cy="62508"/>
          </a:xfrm>
          <a:prstGeom prst="rect">
            <a:avLst/>
          </a:prstGeom>
          <a:noFill/>
          <a:ln w="9525" cap="flat">
            <a:noFill/>
            <a:miter lim="800000"/>
            <a:headEnd/>
            <a:tailEnd/>
          </a:ln>
        </p:spPr>
      </p:pic>
      <p:pic>
        <p:nvPicPr>
          <p:cNvPr id="19463" name="Picture 7"/>
          <p:cNvPicPr>
            <a:picLocks noChangeArrowheads="1"/>
          </p:cNvPicPr>
          <p:nvPr/>
        </p:nvPicPr>
        <p:blipFill>
          <a:blip r:embed="rId4" cstate="print"/>
          <a:srcRect/>
          <a:stretch>
            <a:fillRect/>
          </a:stretch>
        </p:blipFill>
        <p:spPr bwMode="auto">
          <a:xfrm>
            <a:off x="7112496" y="5998518"/>
            <a:ext cx="62508" cy="53578"/>
          </a:xfrm>
          <a:prstGeom prst="rect">
            <a:avLst/>
          </a:prstGeom>
          <a:noFill/>
          <a:ln w="9525" cap="flat">
            <a:noFill/>
            <a:miter lim="800000"/>
            <a:headEnd/>
            <a:tailEnd/>
          </a:ln>
        </p:spPr>
      </p:pic>
      <p:sp>
        <p:nvSpPr>
          <p:cNvPr id="19465" name="Rectangle 9"/>
          <p:cNvSpPr>
            <a:spLocks noGrp="1" noChangeArrowheads="1"/>
          </p:cNvSpPr>
          <p:nvPr>
            <p:ph type="title"/>
          </p:nvPr>
        </p:nvSpPr>
        <p:spPr>
          <a:ln/>
        </p:spPr>
        <p:txBody>
          <a:bodyPr rIns="0"/>
          <a:lstStyle/>
          <a:p>
            <a:r>
              <a:rPr lang="en-US" sz="3500" u="sng" dirty="0">
                <a:solidFill>
                  <a:srgbClr val="FFFF00"/>
                </a:solidFill>
                <a:latin typeface="Calibri Italic" charset="0"/>
                <a:cs typeface="Calibri Italic" charset="0"/>
                <a:sym typeface="Calibri Italic" charset="0"/>
              </a:rPr>
              <a:t>Grip – What, Why, When &amp; How</a:t>
            </a:r>
            <a:endParaRPr lang="en-US" sz="3500" u="sng" dirty="0">
              <a:solidFill>
                <a:srgbClr val="FFFF00"/>
              </a:solidFill>
              <a:latin typeface="Calibri Italic" charset="0"/>
              <a:sym typeface="Calibri Italic" charset="0"/>
            </a:endParaRPr>
          </a:p>
        </p:txBody>
      </p:sp>
      <p:sp>
        <p:nvSpPr>
          <p:cNvPr id="19466" name="Rectangle 10"/>
          <p:cNvSpPr>
            <a:spLocks noGrp="1" noChangeArrowheads="1"/>
          </p:cNvSpPr>
          <p:nvPr>
            <p:ph idx="1"/>
          </p:nvPr>
        </p:nvSpPr>
        <p:spPr>
          <a:xfrm>
            <a:off x="455414" y="2000250"/>
            <a:ext cx="5241727" cy="3877022"/>
          </a:xfrm>
          <a:ln/>
        </p:spPr>
        <p:txBody>
          <a:bodyPr rIns="0">
            <a:normAutofit fontScale="92500"/>
          </a:bodyPr>
          <a:lstStyle/>
          <a:p>
            <a:pPr marL="241093">
              <a:spcBef>
                <a:spcPct val="0"/>
              </a:spcBef>
              <a:buFont typeface="Calibri Bold Italic" charset="0"/>
              <a:buChar char="•"/>
            </a:pPr>
            <a:r>
              <a:rPr lang="en-US" sz="3000" dirty="0">
                <a:solidFill>
                  <a:srgbClr val="0070C0"/>
                </a:solidFill>
                <a:latin typeface="Calibri Bold Italic" charset="0"/>
                <a:cs typeface="Calibri Bold Italic" charset="0"/>
                <a:sym typeface="Calibri Bold Italic" charset="0"/>
              </a:rPr>
              <a:t>WHAT</a:t>
            </a:r>
            <a:r>
              <a:rPr lang="en-US" sz="3000" dirty="0">
                <a:solidFill>
                  <a:srgbClr val="0070C0"/>
                </a:solidFill>
              </a:rPr>
              <a:t> – controls the angle &amp; direction of the racket head</a:t>
            </a:r>
          </a:p>
          <a:p>
            <a:pPr marL="241093">
              <a:buFont typeface="Calibri Bold Italic" charset="0"/>
              <a:buChar char="•"/>
            </a:pPr>
            <a:r>
              <a:rPr lang="en-US" sz="3000" dirty="0">
                <a:solidFill>
                  <a:srgbClr val="0070C0"/>
                </a:solidFill>
                <a:latin typeface="Calibri Bold Italic" charset="0"/>
                <a:cs typeface="Calibri Bold Italic" charset="0"/>
                <a:sym typeface="Calibri Bold Italic" charset="0"/>
              </a:rPr>
              <a:t>WHY</a:t>
            </a:r>
            <a:r>
              <a:rPr lang="en-US" sz="3000" dirty="0">
                <a:solidFill>
                  <a:srgbClr val="0070C0"/>
                </a:solidFill>
                <a:latin typeface="Calibri Bold" charset="0"/>
                <a:cs typeface="Calibri Bold" charset="0"/>
                <a:sym typeface="Calibri Bold" charset="0"/>
              </a:rPr>
              <a:t> </a:t>
            </a:r>
            <a:r>
              <a:rPr lang="en-US" sz="3000" dirty="0">
                <a:solidFill>
                  <a:srgbClr val="0070C0"/>
                </a:solidFill>
              </a:rPr>
              <a:t>– it determines the height, direction, length, width, speed &amp; touch of the ball</a:t>
            </a:r>
          </a:p>
          <a:p>
            <a:pPr marL="241093">
              <a:buFont typeface="Calibri Bold Italic" charset="0"/>
              <a:buChar char="•"/>
            </a:pPr>
            <a:r>
              <a:rPr lang="en-US" sz="3000" dirty="0">
                <a:solidFill>
                  <a:srgbClr val="0070C0"/>
                </a:solidFill>
                <a:latin typeface="Calibri Bold Italic" charset="0"/>
                <a:cs typeface="Calibri Bold Italic" charset="0"/>
                <a:sym typeface="Calibri Bold Italic" charset="0"/>
              </a:rPr>
              <a:t>WHEN</a:t>
            </a:r>
            <a:r>
              <a:rPr lang="en-US" sz="3000" dirty="0">
                <a:solidFill>
                  <a:srgbClr val="0070C0"/>
                </a:solidFill>
              </a:rPr>
              <a:t> – all the time</a:t>
            </a:r>
          </a:p>
          <a:p>
            <a:pPr marL="241093">
              <a:buFont typeface="Calibri Bold Italic" charset="0"/>
              <a:buChar char="•"/>
            </a:pPr>
            <a:r>
              <a:rPr lang="en-US" sz="3000" dirty="0">
                <a:solidFill>
                  <a:srgbClr val="0070C0"/>
                </a:solidFill>
                <a:latin typeface="Calibri Bold Italic" charset="0"/>
                <a:cs typeface="Calibri Bold Italic" charset="0"/>
                <a:sym typeface="Calibri Bold Italic" charset="0"/>
              </a:rPr>
              <a:t>HOW </a:t>
            </a:r>
            <a:r>
              <a:rPr lang="en-US" sz="3000" dirty="0">
                <a:solidFill>
                  <a:srgbClr val="0070C0"/>
                </a:solidFill>
              </a:rPr>
              <a:t>– shake hands grip</a:t>
            </a:r>
          </a:p>
        </p:txBody>
      </p:sp>
      <p:pic>
        <p:nvPicPr>
          <p:cNvPr id="839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1556792"/>
            <a:ext cx="3591330" cy="4145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4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46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6"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r>
              <a:rPr lang="en-GB" dirty="0"/>
              <a:t>The Grip</a:t>
            </a:r>
          </a:p>
        </p:txBody>
      </p:sp>
      <p:sp>
        <p:nvSpPr>
          <p:cNvPr id="29700" name="Rectangle 3"/>
          <p:cNvSpPr>
            <a:spLocks noGrp="1" noChangeArrowheads="1"/>
          </p:cNvSpPr>
          <p:nvPr>
            <p:ph idx="1"/>
          </p:nvPr>
        </p:nvSpPr>
        <p:spPr>
          <a:xfrm>
            <a:off x="457200" y="1484313"/>
            <a:ext cx="5900750" cy="4641850"/>
          </a:xfrm>
        </p:spPr>
        <p:txBody>
          <a:bodyPr/>
          <a:lstStyle/>
          <a:p>
            <a:pPr>
              <a:lnSpc>
                <a:spcPct val="80000"/>
              </a:lnSpc>
            </a:pPr>
            <a:r>
              <a:rPr lang="en-GB" sz="2000" dirty="0"/>
              <a:t>The basic grip should be the same for both forehand and backhand</a:t>
            </a:r>
          </a:p>
          <a:p>
            <a:pPr>
              <a:lnSpc>
                <a:spcPct val="80000"/>
              </a:lnSpc>
            </a:pPr>
            <a:endParaRPr lang="en-GB" sz="2000" dirty="0"/>
          </a:p>
          <a:p>
            <a:pPr>
              <a:lnSpc>
                <a:spcPct val="80000"/>
              </a:lnSpc>
            </a:pPr>
            <a:r>
              <a:rPr lang="en-GB" sz="2000" dirty="0"/>
              <a:t>The grip should </a:t>
            </a:r>
            <a:r>
              <a:rPr lang="en-GB" sz="2000" dirty="0" smtClean="0"/>
              <a:t>look like picture 1 </a:t>
            </a:r>
            <a:endParaRPr lang="en-GB" sz="2000" dirty="0"/>
          </a:p>
          <a:p>
            <a:pPr lvl="1">
              <a:lnSpc>
                <a:spcPct val="80000"/>
              </a:lnSpc>
            </a:pPr>
            <a:r>
              <a:rPr lang="en-GB" sz="1600" dirty="0"/>
              <a:t>the </a:t>
            </a:r>
            <a:r>
              <a:rPr lang="en-GB" sz="1600" dirty="0" smtClean="0"/>
              <a:t>racquet is held by 3 fingers , your thumb , and your index finger  </a:t>
            </a:r>
          </a:p>
          <a:p>
            <a:pPr>
              <a:lnSpc>
                <a:spcPct val="80000"/>
              </a:lnSpc>
            </a:pPr>
            <a:r>
              <a:rPr lang="en-GB" sz="1600" dirty="0" smtClean="0"/>
              <a:t>Picture 2 shows the V shape created by the Thumb and index finger, gives you an open shape to your racquet. </a:t>
            </a:r>
            <a:endParaRPr lang="en-GB" sz="1600" dirty="0"/>
          </a:p>
          <a:p>
            <a:pPr>
              <a:lnSpc>
                <a:spcPct val="80000"/>
              </a:lnSpc>
              <a:buNone/>
            </a:pPr>
            <a:endParaRPr lang="en-GB" sz="1600" dirty="0"/>
          </a:p>
          <a:p>
            <a:pPr eaLnBrk="1" hangingPunct="1">
              <a:lnSpc>
                <a:spcPct val="80000"/>
              </a:lnSpc>
            </a:pPr>
            <a:endParaRPr lang="en-GB" sz="1800" dirty="0"/>
          </a:p>
        </p:txBody>
      </p:sp>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4066314"/>
            <a:ext cx="2066925"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9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4077072"/>
            <a:ext cx="2600325"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9699"/>
                                        </p:tgtEl>
                                        <p:attrNameLst>
                                          <p:attrName>style.visibility</p:attrName>
                                        </p:attrNameLst>
                                      </p:cBhvr>
                                      <p:to>
                                        <p:strVal val="visible"/>
                                      </p:to>
                                    </p:set>
                                    <p:anim calcmode="lin" valueType="num">
                                      <p:cBhvr additive="base">
                                        <p:cTn id="7" dur="500" fill="hold"/>
                                        <p:tgtEl>
                                          <p:spTgt spid="29699"/>
                                        </p:tgtEl>
                                        <p:attrNameLst>
                                          <p:attrName>ppt_x</p:attrName>
                                        </p:attrNameLst>
                                      </p:cBhvr>
                                      <p:tavLst>
                                        <p:tav tm="0">
                                          <p:val>
                                            <p:strVal val="#ppt_x"/>
                                          </p:val>
                                        </p:tav>
                                        <p:tav tm="100000">
                                          <p:val>
                                            <p:strVal val="#ppt_x"/>
                                          </p:val>
                                        </p:tav>
                                      </p:tavLst>
                                    </p:anim>
                                    <p:anim calcmode="lin" valueType="num">
                                      <p:cBhvr additive="base">
                                        <p:cTn id="8" dur="500" fill="hold"/>
                                        <p:tgtEl>
                                          <p:spTgt spid="296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9700">
                                            <p:txEl>
                                              <p:pRg st="0" end="0"/>
                                            </p:txEl>
                                          </p:spTgt>
                                        </p:tgtEl>
                                        <p:attrNameLst>
                                          <p:attrName>style.visibility</p:attrName>
                                        </p:attrNameLst>
                                      </p:cBhvr>
                                      <p:to>
                                        <p:strVal val="visible"/>
                                      </p:to>
                                    </p:set>
                                    <p:animEffect transition="in" filter="fade">
                                      <p:cBhvr>
                                        <p:cTn id="13" dur="2000"/>
                                        <p:tgtEl>
                                          <p:spTgt spid="29700">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9700">
                                            <p:txEl>
                                              <p:pRg st="2" end="2"/>
                                            </p:txEl>
                                          </p:spTgt>
                                        </p:tgtEl>
                                        <p:attrNameLst>
                                          <p:attrName>style.visibility</p:attrName>
                                        </p:attrNameLst>
                                      </p:cBhvr>
                                      <p:to>
                                        <p:strVal val="visible"/>
                                      </p:to>
                                    </p:set>
                                    <p:animEffect transition="in" filter="fade">
                                      <p:cBhvr>
                                        <p:cTn id="16" dur="2000"/>
                                        <p:tgtEl>
                                          <p:spTgt spid="29700">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9700">
                                            <p:txEl>
                                              <p:pRg st="3" end="3"/>
                                            </p:txEl>
                                          </p:spTgt>
                                        </p:tgtEl>
                                        <p:attrNameLst>
                                          <p:attrName>style.visibility</p:attrName>
                                        </p:attrNameLst>
                                      </p:cBhvr>
                                      <p:to>
                                        <p:strVal val="visible"/>
                                      </p:to>
                                    </p:set>
                                    <p:animEffect transition="in" filter="fade">
                                      <p:cBhvr>
                                        <p:cTn id="19" dur="2000"/>
                                        <p:tgtEl>
                                          <p:spTgt spid="29700">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9700">
                                            <p:txEl>
                                              <p:pRg st="4" end="4"/>
                                            </p:txEl>
                                          </p:spTgt>
                                        </p:tgtEl>
                                        <p:attrNameLst>
                                          <p:attrName>style.visibility</p:attrName>
                                        </p:attrNameLst>
                                      </p:cBhvr>
                                      <p:to>
                                        <p:strVal val="visible"/>
                                      </p:to>
                                    </p:set>
                                    <p:animEffect transition="in" filter="fade">
                                      <p:cBhvr>
                                        <p:cTn id="22" dur="2000"/>
                                        <p:tgtEl>
                                          <p:spTgt spid="297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3408"/>
            <a:ext cx="8229600" cy="1143000"/>
          </a:xfrm>
        </p:spPr>
        <p:txBody>
          <a:bodyPr/>
          <a:lstStyle/>
          <a:p>
            <a:r>
              <a:rPr lang="en-GB" dirty="0">
                <a:solidFill>
                  <a:srgbClr val="FFFF00"/>
                </a:solidFill>
              </a:rPr>
              <a:t>Teaching Sequence</a:t>
            </a:r>
          </a:p>
        </p:txBody>
      </p:sp>
      <p:sp>
        <p:nvSpPr>
          <p:cNvPr id="3" name="Content Placeholder 2"/>
          <p:cNvSpPr>
            <a:spLocks noGrp="1"/>
          </p:cNvSpPr>
          <p:nvPr>
            <p:ph idx="1"/>
          </p:nvPr>
        </p:nvSpPr>
        <p:spPr>
          <a:xfrm>
            <a:off x="251520" y="692696"/>
            <a:ext cx="8229600" cy="4709160"/>
          </a:xfrm>
        </p:spPr>
        <p:txBody>
          <a:bodyPr>
            <a:noAutofit/>
          </a:bodyPr>
          <a:lstStyle/>
          <a:p>
            <a:r>
              <a:rPr lang="en-GB" sz="1800" dirty="0">
                <a:solidFill>
                  <a:srgbClr val="FFFF00"/>
                </a:solidFill>
              </a:rPr>
              <a:t>The game of squash is relatively simple so try to get your pupils playing a game as soon as possible. They will get more enjoyment this way and we hope will want to play more.</a:t>
            </a:r>
          </a:p>
          <a:p>
            <a:endParaRPr lang="en-GB" sz="1800" dirty="0">
              <a:solidFill>
                <a:srgbClr val="FFFF00"/>
              </a:solidFill>
            </a:endParaRPr>
          </a:p>
          <a:p>
            <a:r>
              <a:rPr lang="en-GB" sz="1800" dirty="0">
                <a:solidFill>
                  <a:srgbClr val="FFFF00"/>
                </a:solidFill>
              </a:rPr>
              <a:t>It is not necessary to know all the shots before playing a game. Drives, service and return of service and scoring are all that are necessary and this possibly can be achieved after a few lessons.</a:t>
            </a:r>
          </a:p>
          <a:p>
            <a:endParaRPr lang="en-GB" sz="1800" dirty="0">
              <a:solidFill>
                <a:srgbClr val="FFFF00"/>
              </a:solidFill>
            </a:endParaRPr>
          </a:p>
          <a:p>
            <a:r>
              <a:rPr lang="en-GB" sz="1800" dirty="0">
                <a:solidFill>
                  <a:srgbClr val="FFFF00"/>
                </a:solidFill>
              </a:rPr>
              <a:t>A logical teaching sequence would be:</a:t>
            </a:r>
          </a:p>
          <a:p>
            <a:pPr marL="137160" indent="0">
              <a:buNone/>
            </a:pPr>
            <a:endParaRPr lang="en-GB" sz="1800" dirty="0">
              <a:solidFill>
                <a:srgbClr val="0070C0"/>
              </a:solidFill>
            </a:endParaRPr>
          </a:p>
          <a:p>
            <a:pPr>
              <a:buNone/>
            </a:pPr>
            <a:r>
              <a:rPr lang="en-GB" sz="1800" dirty="0"/>
              <a:t>      		</a:t>
            </a:r>
            <a:r>
              <a:rPr lang="en-GB" sz="1800" b="1" dirty="0">
                <a:solidFill>
                  <a:srgbClr val="FFFF00"/>
                </a:solidFill>
              </a:rPr>
              <a:t>Drives – backhand, forehand and x-court</a:t>
            </a:r>
          </a:p>
          <a:p>
            <a:pPr>
              <a:buNone/>
            </a:pPr>
            <a:r>
              <a:rPr lang="en-GB" sz="1800" b="1" dirty="0">
                <a:solidFill>
                  <a:srgbClr val="FFFF00"/>
                </a:solidFill>
              </a:rPr>
              <a:t>		Serve and return of serve</a:t>
            </a:r>
          </a:p>
          <a:p>
            <a:pPr>
              <a:buNone/>
            </a:pPr>
            <a:r>
              <a:rPr lang="en-GB" sz="1800" b="1" dirty="0">
                <a:solidFill>
                  <a:srgbClr val="FFFF00"/>
                </a:solidFill>
              </a:rPr>
              <a:t>		Scoring and some rules</a:t>
            </a:r>
          </a:p>
          <a:p>
            <a:pPr>
              <a:buNone/>
            </a:pPr>
            <a:r>
              <a:rPr lang="en-GB" sz="1800" b="1" dirty="0">
                <a:solidFill>
                  <a:srgbClr val="FFFF00"/>
                </a:solidFill>
              </a:rPr>
              <a:t>     		Volley</a:t>
            </a:r>
          </a:p>
          <a:p>
            <a:pPr>
              <a:buNone/>
            </a:pPr>
            <a:r>
              <a:rPr lang="en-GB" sz="1800" b="1" dirty="0">
                <a:solidFill>
                  <a:srgbClr val="FFFF00"/>
                </a:solidFill>
              </a:rPr>
              <a:t>		Boast or sidewall shot</a:t>
            </a:r>
          </a:p>
          <a:p>
            <a:pPr>
              <a:buNone/>
            </a:pPr>
            <a:r>
              <a:rPr lang="en-GB" sz="1800" b="1" dirty="0">
                <a:solidFill>
                  <a:srgbClr val="FFFF00"/>
                </a:solidFill>
              </a:rPr>
              <a:t>		Lob </a:t>
            </a:r>
          </a:p>
          <a:p>
            <a:pPr>
              <a:buNone/>
            </a:pPr>
            <a:r>
              <a:rPr lang="en-GB" sz="1800" b="1" dirty="0">
                <a:solidFill>
                  <a:srgbClr val="FFFF00"/>
                </a:solidFill>
              </a:rPr>
              <a:t>		Drop</a:t>
            </a:r>
          </a:p>
          <a:p>
            <a:pPr algn="ctr">
              <a:buNone/>
            </a:pPr>
            <a:r>
              <a:rPr lang="en-GB" sz="1800" b="1" dirty="0">
                <a:solidFill>
                  <a:srgbClr val="FFFF00"/>
                </a:solidFill>
              </a:rPr>
              <a:t>The speed of progression with these shots depends on age and ability</a:t>
            </a:r>
          </a:p>
          <a:p>
            <a:pPr>
              <a:buNone/>
            </a:pPr>
            <a:r>
              <a:rPr lang="en-GB" sz="1400" dirty="0">
                <a:solidFill>
                  <a:srgbClr val="FFFF00"/>
                </a:solidFill>
              </a:rPr>
              <a:t>                                      </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20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animEffect transition="in" filter="fade">
                                      <p:cBhvr>
                                        <p:cTn id="23" dur="2000"/>
                                        <p:tgtEl>
                                          <p:spTgt spid="3">
                                            <p:txEl>
                                              <p:pRg st="13" end="13"/>
                                            </p:txEl>
                                          </p:spTgt>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par>
                          <p:cTn id="36" fill="hold">
                            <p:stCondLst>
                              <p:cond delay="3500"/>
                            </p:stCondLst>
                            <p:childTnLst>
                              <p:par>
                                <p:cTn id="37" presetID="10" presetClass="entr" presetSubtype="0" fill="hold" nodeType="after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par>
                          <p:cTn id="44" fill="hold">
                            <p:stCondLst>
                              <p:cond delay="4500"/>
                            </p:stCondLst>
                            <p:childTnLst>
                              <p:par>
                                <p:cTn id="45" presetID="10" presetClass="entr" presetSubtype="0" fill="hold" nodeType="after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childTnLst>
                          </p:cTn>
                        </p:par>
                        <p:par>
                          <p:cTn id="48" fill="hold">
                            <p:stCondLst>
                              <p:cond delay="5000"/>
                            </p:stCondLst>
                            <p:childTnLst>
                              <p:par>
                                <p:cTn id="49" presetID="10" presetClass="entr" presetSubtype="0" fill="hold" nodeType="after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Effect transition="in" filter="fade">
                                      <p:cBhvr>
                                        <p:cTn id="5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FFFF00"/>
                </a:solidFill>
              </a:rPr>
              <a:t>An Introduction to </a:t>
            </a:r>
            <a:r>
              <a:rPr lang="en-GB" dirty="0" smtClean="0">
                <a:solidFill>
                  <a:srgbClr val="FFFF00"/>
                </a:solidFill>
              </a:rPr>
              <a:t>Squash</a:t>
            </a:r>
            <a:endParaRPr lang="en-GB" dirty="0">
              <a:solidFill>
                <a:srgbClr val="FFFF00"/>
              </a:solidFill>
            </a:endParaRPr>
          </a:p>
        </p:txBody>
      </p:sp>
      <p:sp>
        <p:nvSpPr>
          <p:cNvPr id="3" name="Content Placeholder 2"/>
          <p:cNvSpPr>
            <a:spLocks noGrp="1"/>
          </p:cNvSpPr>
          <p:nvPr>
            <p:ph idx="1"/>
          </p:nvPr>
        </p:nvSpPr>
        <p:spPr/>
        <p:txBody>
          <a:bodyPr>
            <a:normAutofit/>
          </a:bodyPr>
          <a:lstStyle/>
          <a:p>
            <a:pPr>
              <a:buNone/>
            </a:pPr>
            <a:r>
              <a:rPr lang="en-GB" dirty="0"/>
              <a:t> </a:t>
            </a:r>
            <a:r>
              <a:rPr lang="en-GB" dirty="0">
                <a:solidFill>
                  <a:srgbClr val="002060"/>
                </a:solidFill>
              </a:rPr>
              <a:t>The main aim of this course is to increase the number of children and adults playing the sport in clubs and schools.</a:t>
            </a:r>
          </a:p>
          <a:p>
            <a:pPr>
              <a:buNone/>
            </a:pPr>
            <a:r>
              <a:rPr lang="en-GB" dirty="0">
                <a:solidFill>
                  <a:srgbClr val="002060"/>
                </a:solidFill>
              </a:rPr>
              <a:t> The course aims to: </a:t>
            </a:r>
          </a:p>
          <a:p>
            <a:r>
              <a:rPr lang="en-GB" sz="2200" dirty="0">
                <a:solidFill>
                  <a:srgbClr val="002060"/>
                </a:solidFill>
              </a:rPr>
              <a:t>Enable teachers/leaders to deliver a positive experience of squash</a:t>
            </a:r>
          </a:p>
          <a:p>
            <a:r>
              <a:rPr lang="en-GB" sz="2000" dirty="0">
                <a:solidFill>
                  <a:srgbClr val="002060"/>
                </a:solidFill>
              </a:rPr>
              <a:t>Assist teachers/leaders to plan and deliver safe and fun squash lessons</a:t>
            </a:r>
          </a:p>
          <a:p>
            <a:r>
              <a:rPr lang="en-GB" sz="2000" dirty="0">
                <a:solidFill>
                  <a:srgbClr val="002060"/>
                </a:solidFill>
              </a:rPr>
              <a:t>Ensure that children experience success in squash</a:t>
            </a:r>
          </a:p>
          <a:p>
            <a:r>
              <a:rPr lang="en-GB" sz="2000" dirty="0">
                <a:solidFill>
                  <a:srgbClr val="002060"/>
                </a:solidFill>
              </a:rPr>
              <a:t>Achieve the general physical education objectives through squash activities</a:t>
            </a:r>
          </a:p>
          <a:p>
            <a:r>
              <a:rPr lang="en-GB" sz="2000" dirty="0">
                <a:solidFill>
                  <a:srgbClr val="002060"/>
                </a:solidFill>
              </a:rPr>
              <a:t>Equip children with a sporting skill for life </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down)">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p:cNvSpPr>
          <p:nvPr/>
        </p:nvSpPr>
        <p:spPr bwMode="auto">
          <a:xfrm>
            <a:off x="7286625" y="6021959"/>
            <a:ext cx="1857375" cy="29021"/>
          </a:xfrm>
          <a:prstGeom prst="rect">
            <a:avLst/>
          </a:prstGeom>
          <a:gradFill rotWithShape="0">
            <a:gsLst>
              <a:gs pos="0">
                <a:srgbClr val="66A3D8"/>
              </a:gs>
              <a:gs pos="100000">
                <a:srgbClr val="CCE1F2"/>
              </a:gs>
            </a:gsLst>
            <a:lin ang="0" scaled="1"/>
          </a:gradFill>
          <a:ln w="9525" cap="flat">
            <a:noFill/>
            <a:miter lim="800000"/>
            <a:headEnd type="none" w="med" len="med"/>
            <a:tailEnd type="none" w="med" len="med"/>
          </a:ln>
        </p:spPr>
        <p:txBody>
          <a:bodyPr lIns="0" tIns="0" rIns="0" bIns="0"/>
          <a:lstStyle/>
          <a:p>
            <a:endParaRPr lang="en-GB"/>
          </a:p>
        </p:txBody>
      </p:sp>
      <p:sp>
        <p:nvSpPr>
          <p:cNvPr id="15363" name="Rectangle 3"/>
          <p:cNvSpPr>
            <a:spLocks/>
          </p:cNvSpPr>
          <p:nvPr/>
        </p:nvSpPr>
        <p:spPr bwMode="auto">
          <a:xfrm rot="10800000" flipH="1">
            <a:off x="0" y="6024191"/>
            <a:ext cx="6858000" cy="30137"/>
          </a:xfrm>
          <a:prstGeom prst="rect">
            <a:avLst/>
          </a:prstGeom>
          <a:gradFill rotWithShape="0">
            <a:gsLst>
              <a:gs pos="0">
                <a:srgbClr val="66A3D8"/>
              </a:gs>
              <a:gs pos="100000">
                <a:srgbClr val="CCE1F2"/>
              </a:gs>
            </a:gsLst>
            <a:lin ang="0" scaled="1"/>
          </a:gradFill>
          <a:ln w="9525" cap="flat">
            <a:noFill/>
            <a:miter lim="800000"/>
            <a:headEnd type="none" w="med" len="med"/>
            <a:tailEnd type="none" w="med" len="med"/>
          </a:ln>
        </p:spPr>
        <p:txBody>
          <a:bodyPr lIns="0" tIns="0" rIns="0" bIns="0"/>
          <a:lstStyle/>
          <a:p>
            <a:endParaRPr lang="en-GB"/>
          </a:p>
        </p:txBody>
      </p:sp>
      <p:sp>
        <p:nvSpPr>
          <p:cNvPr id="15364" name="AutoShape 4"/>
          <p:cNvSpPr>
            <a:spLocks/>
          </p:cNvSpPr>
          <p:nvPr/>
        </p:nvSpPr>
        <p:spPr bwMode="auto">
          <a:xfrm>
            <a:off x="6939484" y="5876851"/>
            <a:ext cx="321469" cy="377279"/>
          </a:xfrm>
          <a:custGeom>
            <a:avLst/>
            <a:gdLst>
              <a:gd name="T0" fmla="*/ 10800 w 21600"/>
              <a:gd name="T1" fmla="*/ 10800 h 21600"/>
            </a:gdLst>
            <a:ahLst/>
            <a:cxnLst>
              <a:cxn ang="0">
                <a:pos x="T0" y="T1"/>
              </a:cxn>
            </a:cxnLst>
            <a:rect l="0" t="0" r="r" b="b"/>
            <a:pathLst>
              <a:path w="21600" h="21600">
                <a:moveTo>
                  <a:pt x="10800" y="5800"/>
                </a:moveTo>
                <a:lnTo>
                  <a:pt x="8352" y="2295"/>
                </a:lnTo>
                <a:lnTo>
                  <a:pt x="7312" y="6320"/>
                </a:lnTo>
                <a:lnTo>
                  <a:pt x="370" y="2295"/>
                </a:lnTo>
                <a:lnTo>
                  <a:pt x="4627" y="7617"/>
                </a:lnTo>
                <a:lnTo>
                  <a:pt x="0" y="8615"/>
                </a:lnTo>
                <a:lnTo>
                  <a:pt x="3722" y="11775"/>
                </a:lnTo>
                <a:lnTo>
                  <a:pt x="135" y="14587"/>
                </a:lnTo>
                <a:lnTo>
                  <a:pt x="5667" y="13937"/>
                </a:lnTo>
                <a:lnTo>
                  <a:pt x="4762" y="17617"/>
                </a:lnTo>
                <a:lnTo>
                  <a:pt x="7715" y="15627"/>
                </a:lnTo>
                <a:lnTo>
                  <a:pt x="8485" y="21600"/>
                </a:lnTo>
                <a:lnTo>
                  <a:pt x="10532" y="14935"/>
                </a:lnTo>
                <a:lnTo>
                  <a:pt x="13247" y="19737"/>
                </a:lnTo>
                <a:lnTo>
                  <a:pt x="14020" y="14457"/>
                </a:lnTo>
                <a:lnTo>
                  <a:pt x="18145" y="18095"/>
                </a:lnTo>
                <a:lnTo>
                  <a:pt x="16837" y="12942"/>
                </a:lnTo>
                <a:lnTo>
                  <a:pt x="21600" y="13290"/>
                </a:lnTo>
                <a:lnTo>
                  <a:pt x="17607" y="10475"/>
                </a:lnTo>
                <a:lnTo>
                  <a:pt x="21097" y="8137"/>
                </a:lnTo>
                <a:lnTo>
                  <a:pt x="16702" y="7315"/>
                </a:lnTo>
                <a:lnTo>
                  <a:pt x="18380" y="4457"/>
                </a:lnTo>
                <a:lnTo>
                  <a:pt x="14155" y="5325"/>
                </a:lnTo>
                <a:lnTo>
                  <a:pt x="14522" y="0"/>
                </a:lnTo>
                <a:close/>
                <a:moveTo>
                  <a:pt x="10800" y="5800"/>
                </a:moveTo>
              </a:path>
            </a:pathLst>
          </a:custGeom>
          <a:solidFill>
            <a:srgbClr val="0B2265">
              <a:alpha val="22745"/>
            </a:srgbClr>
          </a:solidFill>
          <a:ln w="25400" cap="flat">
            <a:noFill/>
            <a:miter lim="800000"/>
            <a:headEnd type="none" w="med" len="med"/>
            <a:tailEnd type="none" w="med" len="med"/>
          </a:ln>
        </p:spPr>
        <p:txBody>
          <a:bodyPr lIns="0" tIns="0" rIns="0" bIns="0"/>
          <a:lstStyle/>
          <a:p>
            <a:endParaRPr lang="en-GB"/>
          </a:p>
        </p:txBody>
      </p:sp>
      <p:pic>
        <p:nvPicPr>
          <p:cNvPr id="15366" name="Picture 6"/>
          <p:cNvPicPr>
            <a:picLocks noChangeArrowheads="1"/>
          </p:cNvPicPr>
          <p:nvPr/>
        </p:nvPicPr>
        <p:blipFill>
          <a:blip r:embed="rId2" cstate="print"/>
          <a:srcRect/>
          <a:stretch>
            <a:fillRect/>
          </a:stretch>
        </p:blipFill>
        <p:spPr bwMode="auto">
          <a:xfrm>
            <a:off x="7089057" y="5972845"/>
            <a:ext cx="60275" cy="62508"/>
          </a:xfrm>
          <a:prstGeom prst="rect">
            <a:avLst/>
          </a:prstGeom>
          <a:noFill/>
          <a:ln w="9525" cap="flat">
            <a:noFill/>
            <a:miter lim="800000"/>
            <a:headEnd/>
            <a:tailEnd/>
          </a:ln>
        </p:spPr>
      </p:pic>
      <p:pic>
        <p:nvPicPr>
          <p:cNvPr id="15367" name="Picture 7"/>
          <p:cNvPicPr>
            <a:picLocks noChangeArrowheads="1"/>
          </p:cNvPicPr>
          <p:nvPr/>
        </p:nvPicPr>
        <p:blipFill>
          <a:blip r:embed="rId3" cstate="print"/>
          <a:srcRect/>
          <a:stretch>
            <a:fillRect/>
          </a:stretch>
        </p:blipFill>
        <p:spPr bwMode="auto">
          <a:xfrm>
            <a:off x="7112496" y="5998518"/>
            <a:ext cx="62508" cy="53578"/>
          </a:xfrm>
          <a:prstGeom prst="rect">
            <a:avLst/>
          </a:prstGeom>
          <a:noFill/>
          <a:ln w="9525" cap="flat">
            <a:noFill/>
            <a:miter lim="800000"/>
            <a:headEnd/>
            <a:tailEnd/>
          </a:ln>
        </p:spPr>
      </p:pic>
      <p:sp>
        <p:nvSpPr>
          <p:cNvPr id="15369" name="Rectangle 9"/>
          <p:cNvSpPr>
            <a:spLocks noGrp="1" noChangeArrowheads="1"/>
          </p:cNvSpPr>
          <p:nvPr>
            <p:ph type="title"/>
          </p:nvPr>
        </p:nvSpPr>
        <p:spPr>
          <a:xfrm>
            <a:off x="1835696" y="188640"/>
            <a:ext cx="5904656" cy="778098"/>
          </a:xfrm>
          <a:ln/>
        </p:spPr>
        <p:txBody>
          <a:bodyPr rIns="116994"/>
          <a:lstStyle/>
          <a:p>
            <a:pPr marL="40182"/>
            <a:r>
              <a:rPr lang="en-US" sz="3500" u="sng" dirty="0">
                <a:latin typeface="Calibri Italic" charset="0"/>
                <a:cs typeface="Calibri Italic" charset="0"/>
                <a:sym typeface="Calibri Italic" charset="0"/>
              </a:rPr>
              <a:t>The Court</a:t>
            </a:r>
            <a:endParaRPr lang="en-US" sz="3500" u="sng" dirty="0">
              <a:latin typeface="Calibri Italic" charset="0"/>
              <a:sym typeface="Calibri Italic" charset="0"/>
            </a:endParaRPr>
          </a:p>
        </p:txBody>
      </p:sp>
      <p:grpSp>
        <p:nvGrpSpPr>
          <p:cNvPr id="2" name="Group 68"/>
          <p:cNvGrpSpPr>
            <a:grpSpLocks/>
          </p:cNvGrpSpPr>
          <p:nvPr/>
        </p:nvGrpSpPr>
        <p:grpSpPr bwMode="auto">
          <a:xfrm>
            <a:off x="1043608" y="908720"/>
            <a:ext cx="7632848" cy="5688632"/>
            <a:chOff x="0" y="0"/>
            <a:chExt cx="5124" cy="3620"/>
          </a:xfrm>
        </p:grpSpPr>
        <p:pic>
          <p:nvPicPr>
            <p:cNvPr id="15370" name="Picture 10"/>
            <p:cNvPicPr>
              <a:picLocks noChangeArrowheads="1"/>
            </p:cNvPicPr>
            <p:nvPr/>
          </p:nvPicPr>
          <p:blipFill>
            <a:blip r:embed="rId4" cstate="print"/>
            <a:srcRect/>
            <a:stretch>
              <a:fillRect/>
            </a:stretch>
          </p:blipFill>
          <p:spPr bwMode="auto">
            <a:xfrm>
              <a:off x="0" y="0"/>
              <a:ext cx="4072" cy="2994"/>
            </a:xfrm>
            <a:prstGeom prst="rect">
              <a:avLst/>
            </a:prstGeom>
            <a:noFill/>
            <a:ln w="9525" cap="flat">
              <a:noFill/>
              <a:miter lim="800000"/>
              <a:headEnd/>
              <a:tailEnd/>
            </a:ln>
          </p:spPr>
        </p:pic>
        <p:grpSp>
          <p:nvGrpSpPr>
            <p:cNvPr id="3" name="Group 13"/>
            <p:cNvGrpSpPr>
              <a:grpSpLocks/>
            </p:cNvGrpSpPr>
            <p:nvPr/>
          </p:nvGrpSpPr>
          <p:grpSpPr bwMode="auto">
            <a:xfrm>
              <a:off x="1796" y="593"/>
              <a:ext cx="1484" cy="258"/>
              <a:chOff x="0" y="0"/>
              <a:chExt cx="1483" cy="257"/>
            </a:xfrm>
          </p:grpSpPr>
          <p:sp>
            <p:nvSpPr>
              <p:cNvPr id="15371" name="Rectangle 11"/>
              <p:cNvSpPr>
                <a:spLocks/>
              </p:cNvSpPr>
              <p:nvPr/>
            </p:nvSpPr>
            <p:spPr bwMode="auto">
              <a:xfrm>
                <a:off x="0" y="0"/>
                <a:ext cx="1483" cy="257"/>
              </a:xfrm>
              <a:prstGeom prst="rect">
                <a:avLst/>
              </a:prstGeom>
              <a:solidFill>
                <a:srgbClr val="FFFFFF"/>
              </a:solidFill>
              <a:ln w="9525" cap="flat">
                <a:noFill/>
                <a:miter lim="800000"/>
                <a:headEnd type="none" w="med" len="med"/>
                <a:tailEnd type="none" w="med" len="med"/>
              </a:ln>
            </p:spPr>
            <p:txBody>
              <a:bodyPr lIns="0" tIns="0" rIns="0" bIns="0"/>
              <a:lstStyle/>
              <a:p>
                <a:endParaRPr lang="en-GB"/>
              </a:p>
            </p:txBody>
          </p:sp>
          <p:sp>
            <p:nvSpPr>
              <p:cNvPr id="15372" name="Rectangle 12"/>
              <p:cNvSpPr>
                <a:spLocks/>
              </p:cNvSpPr>
              <p:nvPr/>
            </p:nvSpPr>
            <p:spPr bwMode="auto">
              <a:xfrm>
                <a:off x="2" y="0"/>
                <a:ext cx="1480" cy="200"/>
              </a:xfrm>
              <a:prstGeom prst="rect">
                <a:avLst/>
              </a:prstGeom>
              <a:noFill/>
              <a:ln w="12700" cap="flat">
                <a:noFill/>
                <a:miter lim="800000"/>
                <a:headEnd type="none" w="med" len="med"/>
                <a:tailEnd type="none" w="med" len="med"/>
              </a:ln>
            </p:spPr>
            <p:txBody>
              <a:bodyPr lIns="38100" tIns="38100" rIns="38100" bIns="38100"/>
              <a:lstStyle/>
              <a:p>
                <a:pPr algn="ctr">
                  <a:spcBef>
                    <a:spcPts val="984"/>
                  </a:spcBef>
                </a:pPr>
                <a:r>
                  <a:rPr lang="en-US" sz="1000" dirty="0">
                    <a:solidFill>
                      <a:srgbClr val="0B2265"/>
                    </a:solidFill>
                    <a:latin typeface="Arial Black" charset="0"/>
                    <a:ea typeface="Arial Black" charset="0"/>
                    <a:cs typeface="Arial Black" charset="0"/>
                    <a:sym typeface="Arial Black" charset="0"/>
                  </a:rPr>
                  <a:t>FRONT WALL</a:t>
                </a:r>
              </a:p>
            </p:txBody>
          </p:sp>
        </p:grpSp>
        <p:grpSp>
          <p:nvGrpSpPr>
            <p:cNvPr id="4" name="Group 16"/>
            <p:cNvGrpSpPr>
              <a:grpSpLocks/>
            </p:cNvGrpSpPr>
            <p:nvPr/>
          </p:nvGrpSpPr>
          <p:grpSpPr bwMode="auto">
            <a:xfrm>
              <a:off x="295" y="1504"/>
              <a:ext cx="777" cy="200"/>
              <a:chOff x="0" y="0"/>
              <a:chExt cx="776" cy="200"/>
            </a:xfrm>
          </p:grpSpPr>
          <p:sp>
            <p:nvSpPr>
              <p:cNvPr id="15374" name="Rectangle 14"/>
              <p:cNvSpPr>
                <a:spLocks/>
              </p:cNvSpPr>
              <p:nvPr/>
            </p:nvSpPr>
            <p:spPr bwMode="auto">
              <a:xfrm>
                <a:off x="0" y="0"/>
                <a:ext cx="774" cy="192"/>
              </a:xfrm>
              <a:prstGeom prst="rect">
                <a:avLst/>
              </a:prstGeom>
              <a:solidFill>
                <a:srgbClr val="FFFFFF"/>
              </a:solidFill>
              <a:ln w="9525" cap="flat">
                <a:noFill/>
                <a:miter lim="800000"/>
                <a:headEnd type="none" w="med" len="med"/>
                <a:tailEnd type="none" w="med" len="med"/>
              </a:ln>
            </p:spPr>
            <p:txBody>
              <a:bodyPr lIns="0" tIns="0" rIns="0" bIns="0"/>
              <a:lstStyle/>
              <a:p>
                <a:endParaRPr lang="en-GB"/>
              </a:p>
            </p:txBody>
          </p:sp>
          <p:sp>
            <p:nvSpPr>
              <p:cNvPr id="15375" name="Rectangle 15"/>
              <p:cNvSpPr>
                <a:spLocks/>
              </p:cNvSpPr>
              <p:nvPr/>
            </p:nvSpPr>
            <p:spPr bwMode="auto">
              <a:xfrm>
                <a:off x="0" y="0"/>
                <a:ext cx="776" cy="200"/>
              </a:xfrm>
              <a:prstGeom prst="rect">
                <a:avLst/>
              </a:prstGeom>
              <a:noFill/>
              <a:ln w="12700" cap="flat">
                <a:noFill/>
                <a:miter lim="800000"/>
                <a:headEnd type="none" w="med" len="med"/>
                <a:tailEnd type="none" w="med" len="med"/>
              </a:ln>
            </p:spPr>
            <p:txBody>
              <a:bodyPr lIns="38100" tIns="38100" rIns="38100" bIns="38100"/>
              <a:lstStyle/>
              <a:p>
                <a:pPr algn="ctr">
                  <a:spcBef>
                    <a:spcPts val="984"/>
                  </a:spcBef>
                </a:pPr>
                <a:r>
                  <a:rPr lang="en-US" sz="1000" dirty="0">
                    <a:solidFill>
                      <a:srgbClr val="0B2265"/>
                    </a:solidFill>
                    <a:latin typeface="Arial Black" charset="0"/>
                    <a:ea typeface="Arial Black" charset="0"/>
                    <a:cs typeface="Arial Black" charset="0"/>
                    <a:sym typeface="Arial Black" charset="0"/>
                  </a:rPr>
                  <a:t>SIDE WALL</a:t>
                </a:r>
              </a:p>
            </p:txBody>
          </p:sp>
        </p:grpSp>
        <p:grpSp>
          <p:nvGrpSpPr>
            <p:cNvPr id="5" name="Group 19"/>
            <p:cNvGrpSpPr>
              <a:grpSpLocks/>
            </p:cNvGrpSpPr>
            <p:nvPr/>
          </p:nvGrpSpPr>
          <p:grpSpPr bwMode="auto">
            <a:xfrm>
              <a:off x="2138" y="1830"/>
              <a:ext cx="777" cy="200"/>
              <a:chOff x="0" y="0"/>
              <a:chExt cx="776" cy="200"/>
            </a:xfrm>
          </p:grpSpPr>
          <p:sp>
            <p:nvSpPr>
              <p:cNvPr id="15377" name="Rectangle 17"/>
              <p:cNvSpPr>
                <a:spLocks/>
              </p:cNvSpPr>
              <p:nvPr/>
            </p:nvSpPr>
            <p:spPr bwMode="auto">
              <a:xfrm>
                <a:off x="0" y="0"/>
                <a:ext cx="774" cy="177"/>
              </a:xfrm>
              <a:prstGeom prst="rect">
                <a:avLst/>
              </a:prstGeom>
              <a:solidFill>
                <a:srgbClr val="FFFFFF"/>
              </a:solidFill>
              <a:ln w="9525" cap="flat">
                <a:noFill/>
                <a:miter lim="800000"/>
                <a:headEnd type="none" w="med" len="med"/>
                <a:tailEnd type="none" w="med" len="med"/>
              </a:ln>
            </p:spPr>
            <p:txBody>
              <a:bodyPr lIns="0" tIns="0" rIns="0" bIns="0"/>
              <a:lstStyle/>
              <a:p>
                <a:endParaRPr lang="en-GB"/>
              </a:p>
            </p:txBody>
          </p:sp>
          <p:sp>
            <p:nvSpPr>
              <p:cNvPr id="15378" name="Rectangle 18"/>
              <p:cNvSpPr>
                <a:spLocks/>
              </p:cNvSpPr>
              <p:nvPr/>
            </p:nvSpPr>
            <p:spPr bwMode="auto">
              <a:xfrm>
                <a:off x="0" y="0"/>
                <a:ext cx="776" cy="200"/>
              </a:xfrm>
              <a:prstGeom prst="rect">
                <a:avLst/>
              </a:prstGeom>
              <a:noFill/>
              <a:ln w="12700" cap="flat">
                <a:noFill/>
                <a:miter lim="800000"/>
                <a:headEnd type="none" w="med" len="med"/>
                <a:tailEnd type="none" w="med" len="med"/>
              </a:ln>
            </p:spPr>
            <p:txBody>
              <a:bodyPr lIns="38100" tIns="38100" rIns="38100" bIns="38100"/>
              <a:lstStyle/>
              <a:p>
                <a:pPr algn="ctr">
                  <a:spcBef>
                    <a:spcPts val="984"/>
                  </a:spcBef>
                </a:pPr>
                <a:r>
                  <a:rPr lang="en-US" sz="1000" dirty="0">
                    <a:solidFill>
                      <a:srgbClr val="0B2265"/>
                    </a:solidFill>
                    <a:latin typeface="Arial Black" charset="0"/>
                    <a:ea typeface="Arial Black" charset="0"/>
                    <a:cs typeface="Arial Black" charset="0"/>
                    <a:sym typeface="Arial Black" charset="0"/>
                  </a:rPr>
                  <a:t>THE “TIN”</a:t>
                </a:r>
              </a:p>
            </p:txBody>
          </p:sp>
        </p:grpSp>
        <p:grpSp>
          <p:nvGrpSpPr>
            <p:cNvPr id="6" name="Group 22"/>
            <p:cNvGrpSpPr>
              <a:grpSpLocks/>
            </p:cNvGrpSpPr>
            <p:nvPr/>
          </p:nvGrpSpPr>
          <p:grpSpPr bwMode="auto">
            <a:xfrm>
              <a:off x="4173" y="21"/>
              <a:ext cx="947" cy="448"/>
              <a:chOff x="0" y="0"/>
              <a:chExt cx="946" cy="447"/>
            </a:xfrm>
          </p:grpSpPr>
          <p:sp>
            <p:nvSpPr>
              <p:cNvPr id="15380" name="Rectangle 20"/>
              <p:cNvSpPr>
                <a:spLocks/>
              </p:cNvSpPr>
              <p:nvPr/>
            </p:nvSpPr>
            <p:spPr bwMode="auto">
              <a:xfrm>
                <a:off x="0" y="0"/>
                <a:ext cx="946" cy="447"/>
              </a:xfrm>
              <a:prstGeom prst="rect">
                <a:avLst/>
              </a:prstGeom>
              <a:solidFill>
                <a:srgbClr val="FFFFFF"/>
              </a:solidFill>
              <a:ln w="12700" cap="flat">
                <a:solidFill>
                  <a:srgbClr val="D71F85"/>
                </a:solidFill>
                <a:prstDash val="solid"/>
                <a:miter lim="800000"/>
                <a:headEnd type="none" w="med" len="med"/>
                <a:tailEnd type="none" w="med" len="med"/>
              </a:ln>
            </p:spPr>
            <p:txBody>
              <a:bodyPr lIns="0" tIns="0" rIns="0" bIns="0"/>
              <a:lstStyle/>
              <a:p>
                <a:endParaRPr lang="en-GB"/>
              </a:p>
            </p:txBody>
          </p:sp>
          <p:sp>
            <p:nvSpPr>
              <p:cNvPr id="15381" name="Rectangle 21"/>
              <p:cNvSpPr>
                <a:spLocks/>
              </p:cNvSpPr>
              <p:nvPr/>
            </p:nvSpPr>
            <p:spPr bwMode="auto">
              <a:xfrm>
                <a:off x="1" y="0"/>
                <a:ext cx="944" cy="352"/>
              </a:xfrm>
              <a:prstGeom prst="rect">
                <a:avLst/>
              </a:prstGeom>
              <a:noFill/>
              <a:ln w="12700" cap="flat">
                <a:noFill/>
                <a:miter lim="800000"/>
                <a:headEnd type="none" w="med" len="med"/>
                <a:tailEnd type="none" w="med" len="med"/>
              </a:ln>
            </p:spPr>
            <p:txBody>
              <a:bodyPr lIns="38100" tIns="38100" rIns="38100" bIns="38100"/>
              <a:lstStyle/>
              <a:p>
                <a:pPr algn="ctr">
                  <a:spcBef>
                    <a:spcPts val="984"/>
                  </a:spcBef>
                </a:pPr>
                <a:r>
                  <a:rPr lang="en-US" sz="1000" dirty="0">
                    <a:solidFill>
                      <a:srgbClr val="0B2265"/>
                    </a:solidFill>
                    <a:latin typeface="Arial Black" charset="0"/>
                    <a:ea typeface="Arial Black" charset="0"/>
                    <a:cs typeface="Arial Black" charset="0"/>
                    <a:sym typeface="Arial Black" charset="0"/>
                  </a:rPr>
                  <a:t>OUT</a:t>
                </a:r>
              </a:p>
              <a:p>
                <a:pPr algn="ctr">
                  <a:spcBef>
                    <a:spcPts val="984"/>
                  </a:spcBef>
                </a:pPr>
                <a:r>
                  <a:rPr lang="en-US" sz="1000" dirty="0">
                    <a:solidFill>
                      <a:srgbClr val="0B2265"/>
                    </a:solidFill>
                    <a:latin typeface="Arial Black" charset="0"/>
                    <a:ea typeface="Arial Black" charset="0"/>
                    <a:cs typeface="Arial Black" charset="0"/>
                    <a:sym typeface="Arial Black" charset="0"/>
                  </a:rPr>
                  <a:t> LINE </a:t>
                </a:r>
              </a:p>
            </p:txBody>
          </p:sp>
        </p:grpSp>
        <p:grpSp>
          <p:nvGrpSpPr>
            <p:cNvPr id="7" name="Group 25"/>
            <p:cNvGrpSpPr>
              <a:grpSpLocks/>
            </p:cNvGrpSpPr>
            <p:nvPr/>
          </p:nvGrpSpPr>
          <p:grpSpPr bwMode="auto">
            <a:xfrm>
              <a:off x="439" y="3156"/>
              <a:ext cx="946" cy="464"/>
              <a:chOff x="0" y="0"/>
              <a:chExt cx="946" cy="464"/>
            </a:xfrm>
          </p:grpSpPr>
          <p:sp>
            <p:nvSpPr>
              <p:cNvPr id="15383" name="Rectangle 23"/>
              <p:cNvSpPr>
                <a:spLocks/>
              </p:cNvSpPr>
              <p:nvPr/>
            </p:nvSpPr>
            <p:spPr bwMode="auto">
              <a:xfrm>
                <a:off x="0" y="0"/>
                <a:ext cx="946" cy="427"/>
              </a:xfrm>
              <a:prstGeom prst="rect">
                <a:avLst/>
              </a:prstGeom>
              <a:solidFill>
                <a:srgbClr val="FFFFFF"/>
              </a:solidFill>
              <a:ln w="12700" cap="flat">
                <a:solidFill>
                  <a:srgbClr val="D71F85"/>
                </a:solidFill>
                <a:prstDash val="solid"/>
                <a:miter lim="800000"/>
                <a:headEnd type="none" w="med" len="med"/>
                <a:tailEnd type="none" w="med" len="med"/>
              </a:ln>
            </p:spPr>
            <p:txBody>
              <a:bodyPr lIns="0" tIns="0" rIns="0" bIns="0"/>
              <a:lstStyle/>
              <a:p>
                <a:endParaRPr lang="en-GB"/>
              </a:p>
            </p:txBody>
          </p:sp>
          <p:sp>
            <p:nvSpPr>
              <p:cNvPr id="15384" name="Rectangle 24"/>
              <p:cNvSpPr>
                <a:spLocks/>
              </p:cNvSpPr>
              <p:nvPr/>
            </p:nvSpPr>
            <p:spPr bwMode="auto">
              <a:xfrm>
                <a:off x="0" y="0"/>
                <a:ext cx="944" cy="464"/>
              </a:xfrm>
              <a:prstGeom prst="rect">
                <a:avLst/>
              </a:prstGeom>
              <a:noFill/>
              <a:ln w="12700" cap="flat">
                <a:noFill/>
                <a:miter lim="800000"/>
                <a:headEnd type="none" w="med" len="med"/>
                <a:tailEnd type="none" w="med" len="med"/>
              </a:ln>
            </p:spPr>
            <p:txBody>
              <a:bodyPr lIns="38100" tIns="38100" rIns="38100" bIns="38100"/>
              <a:lstStyle/>
              <a:p>
                <a:pPr algn="ctr">
                  <a:spcBef>
                    <a:spcPts val="984"/>
                  </a:spcBef>
                </a:pPr>
                <a:r>
                  <a:rPr lang="en-US" sz="1000" dirty="0">
                    <a:solidFill>
                      <a:srgbClr val="0B2265"/>
                    </a:solidFill>
                    <a:latin typeface="Arial Black" charset="0"/>
                    <a:ea typeface="Arial Black" charset="0"/>
                    <a:cs typeface="Arial Black" charset="0"/>
                    <a:sym typeface="Arial Black" charset="0"/>
                  </a:rPr>
                  <a:t>BACK </a:t>
                </a:r>
              </a:p>
              <a:p>
                <a:pPr algn="ctr">
                  <a:spcBef>
                    <a:spcPts val="984"/>
                  </a:spcBef>
                </a:pPr>
                <a:r>
                  <a:rPr lang="en-US" sz="1000" dirty="0">
                    <a:solidFill>
                      <a:srgbClr val="0B2265"/>
                    </a:solidFill>
                    <a:latin typeface="Arial Black" charset="0"/>
                    <a:ea typeface="Arial Black" charset="0"/>
                    <a:cs typeface="Arial Black" charset="0"/>
                    <a:sym typeface="Arial Black" charset="0"/>
                  </a:rPr>
                  <a:t>WALL</a:t>
                </a:r>
              </a:p>
            </p:txBody>
          </p:sp>
        </p:grpSp>
        <p:grpSp>
          <p:nvGrpSpPr>
            <p:cNvPr id="8" name="Group 28"/>
            <p:cNvGrpSpPr>
              <a:grpSpLocks/>
            </p:cNvGrpSpPr>
            <p:nvPr/>
          </p:nvGrpSpPr>
          <p:grpSpPr bwMode="auto">
            <a:xfrm>
              <a:off x="4176" y="669"/>
              <a:ext cx="946" cy="896"/>
              <a:chOff x="0" y="0"/>
              <a:chExt cx="946" cy="895"/>
            </a:xfrm>
          </p:grpSpPr>
          <p:sp>
            <p:nvSpPr>
              <p:cNvPr id="15386" name="Rectangle 26"/>
              <p:cNvSpPr>
                <a:spLocks/>
              </p:cNvSpPr>
              <p:nvPr/>
            </p:nvSpPr>
            <p:spPr bwMode="auto">
              <a:xfrm>
                <a:off x="0" y="0"/>
                <a:ext cx="946" cy="895"/>
              </a:xfrm>
              <a:prstGeom prst="rect">
                <a:avLst/>
              </a:prstGeom>
              <a:solidFill>
                <a:srgbClr val="FFFFFF"/>
              </a:solidFill>
              <a:ln w="12700" cap="flat">
                <a:solidFill>
                  <a:srgbClr val="D71F85"/>
                </a:solidFill>
                <a:prstDash val="solid"/>
                <a:miter lim="800000"/>
                <a:headEnd type="none" w="med" len="med"/>
                <a:tailEnd type="none" w="med" len="med"/>
              </a:ln>
            </p:spPr>
            <p:txBody>
              <a:bodyPr lIns="0" tIns="0" rIns="0" bIns="0"/>
              <a:lstStyle/>
              <a:p>
                <a:endParaRPr lang="en-GB"/>
              </a:p>
            </p:txBody>
          </p:sp>
          <p:sp>
            <p:nvSpPr>
              <p:cNvPr id="15387" name="Rectangle 27"/>
              <p:cNvSpPr>
                <a:spLocks/>
              </p:cNvSpPr>
              <p:nvPr/>
            </p:nvSpPr>
            <p:spPr bwMode="auto">
              <a:xfrm>
                <a:off x="0" y="0"/>
                <a:ext cx="944" cy="656"/>
              </a:xfrm>
              <a:prstGeom prst="rect">
                <a:avLst/>
              </a:prstGeom>
              <a:noFill/>
              <a:ln w="12700" cap="flat">
                <a:noFill/>
                <a:miter lim="800000"/>
                <a:headEnd type="none" w="med" len="med"/>
                <a:tailEnd type="none" w="med" len="med"/>
              </a:ln>
            </p:spPr>
            <p:txBody>
              <a:bodyPr lIns="38100" tIns="38100" rIns="38100" bIns="38100"/>
              <a:lstStyle/>
              <a:p>
                <a:pPr algn="ctr">
                  <a:spcBef>
                    <a:spcPts val="984"/>
                  </a:spcBef>
                </a:pPr>
                <a:r>
                  <a:rPr lang="en-US" sz="1000" dirty="0">
                    <a:solidFill>
                      <a:srgbClr val="0B2265"/>
                    </a:solidFill>
                    <a:latin typeface="Arial Black" charset="0"/>
                    <a:ea typeface="Arial Black" charset="0"/>
                    <a:cs typeface="Arial Black" charset="0"/>
                    <a:sym typeface="Arial Black" charset="0"/>
                  </a:rPr>
                  <a:t>SQUASH SERVICE LINE</a:t>
                </a:r>
                <a:r>
                  <a:rPr lang="en-US" sz="1000" dirty="0">
                    <a:solidFill>
                      <a:srgbClr val="0B2265"/>
                    </a:solidFill>
                    <a:latin typeface="ＭＳ Ｐゴシック" charset="-128"/>
                    <a:sym typeface="ＭＳ Ｐゴシック" charset="-128"/>
                  </a:rPr>
                  <a:t/>
                </a:r>
                <a:br>
                  <a:rPr lang="en-US" sz="1000" dirty="0">
                    <a:solidFill>
                      <a:srgbClr val="0B2265"/>
                    </a:solidFill>
                    <a:latin typeface="ＭＳ Ｐゴシック" charset="-128"/>
                    <a:sym typeface="ＭＳ Ｐゴシック" charset="-128"/>
                  </a:rPr>
                </a:br>
                <a:r>
                  <a:rPr lang="en-US" sz="1000" u="sng" dirty="0">
                    <a:solidFill>
                      <a:srgbClr val="0B2265"/>
                    </a:solidFill>
                    <a:latin typeface="Arial Black" charset="0"/>
                    <a:ea typeface="Arial Black" charset="0"/>
                    <a:cs typeface="Arial Black" charset="0"/>
                    <a:sym typeface="Arial Black" charset="0"/>
                  </a:rPr>
                  <a:t> </a:t>
                </a:r>
              </a:p>
            </p:txBody>
          </p:sp>
        </p:grpSp>
        <p:sp>
          <p:nvSpPr>
            <p:cNvPr id="15389" name="Line 29"/>
            <p:cNvSpPr>
              <a:spLocks noChangeShapeType="1"/>
            </p:cNvSpPr>
            <p:nvPr/>
          </p:nvSpPr>
          <p:spPr bwMode="auto">
            <a:xfrm flipH="1">
              <a:off x="4019" y="272"/>
              <a:ext cx="161" cy="1"/>
            </a:xfrm>
            <a:prstGeom prst="line">
              <a:avLst/>
            </a:prstGeom>
            <a:noFill/>
            <a:ln w="25400" cap="flat">
              <a:solidFill>
                <a:srgbClr val="D71F85"/>
              </a:solidFill>
              <a:prstDash val="solid"/>
              <a:round/>
              <a:headEnd type="none" w="med" len="med"/>
              <a:tailEnd type="triangle" w="med" len="med"/>
            </a:ln>
          </p:spPr>
          <p:txBody>
            <a:bodyPr lIns="0" tIns="0" rIns="0" bIns="0"/>
            <a:lstStyle/>
            <a:p>
              <a:endParaRPr lang="en-GB"/>
            </a:p>
          </p:txBody>
        </p:sp>
        <p:sp>
          <p:nvSpPr>
            <p:cNvPr id="15390" name="Line 30"/>
            <p:cNvSpPr>
              <a:spLocks noChangeShapeType="1"/>
            </p:cNvSpPr>
            <p:nvPr/>
          </p:nvSpPr>
          <p:spPr bwMode="auto">
            <a:xfrm flipH="1">
              <a:off x="4027" y="1236"/>
              <a:ext cx="161" cy="1"/>
            </a:xfrm>
            <a:prstGeom prst="line">
              <a:avLst/>
            </a:prstGeom>
            <a:noFill/>
            <a:ln w="25400" cap="flat">
              <a:solidFill>
                <a:srgbClr val="D71F85"/>
              </a:solidFill>
              <a:prstDash val="solid"/>
              <a:round/>
              <a:headEnd type="none" w="med" len="med"/>
              <a:tailEnd type="triangle" w="med" len="med"/>
            </a:ln>
          </p:spPr>
          <p:txBody>
            <a:bodyPr lIns="0" tIns="0" rIns="0" bIns="0"/>
            <a:lstStyle/>
            <a:p>
              <a:endParaRPr lang="en-GB"/>
            </a:p>
          </p:txBody>
        </p:sp>
        <p:sp>
          <p:nvSpPr>
            <p:cNvPr id="15391" name="Rectangle 31"/>
            <p:cNvSpPr>
              <a:spLocks/>
            </p:cNvSpPr>
            <p:nvPr/>
          </p:nvSpPr>
          <p:spPr bwMode="auto">
            <a:xfrm>
              <a:off x="2427" y="1037"/>
              <a:ext cx="226" cy="192"/>
            </a:xfrm>
            <a:prstGeom prst="rect">
              <a:avLst/>
            </a:prstGeom>
            <a:solidFill>
              <a:srgbClr val="FFFFFF"/>
            </a:solidFill>
            <a:ln w="9525" cap="flat">
              <a:noFill/>
              <a:miter lim="800000"/>
              <a:headEnd type="none" w="med" len="med"/>
              <a:tailEnd type="none" w="med" len="med"/>
            </a:ln>
          </p:spPr>
          <p:txBody>
            <a:bodyPr lIns="0" tIns="0" rIns="0" bIns="0"/>
            <a:lstStyle/>
            <a:p>
              <a:endParaRPr lang="en-GB"/>
            </a:p>
          </p:txBody>
        </p:sp>
        <p:sp>
          <p:nvSpPr>
            <p:cNvPr id="15392" name="Rectangle 32"/>
            <p:cNvSpPr>
              <a:spLocks/>
            </p:cNvSpPr>
            <p:nvPr/>
          </p:nvSpPr>
          <p:spPr bwMode="auto">
            <a:xfrm>
              <a:off x="2443" y="264"/>
              <a:ext cx="226" cy="192"/>
            </a:xfrm>
            <a:prstGeom prst="rect">
              <a:avLst/>
            </a:prstGeom>
            <a:solidFill>
              <a:srgbClr val="FFFFFF"/>
            </a:solidFill>
            <a:ln w="9525" cap="flat">
              <a:noFill/>
              <a:miter lim="800000"/>
              <a:headEnd type="none" w="med" len="med"/>
              <a:tailEnd type="none" w="med" len="med"/>
            </a:ln>
          </p:spPr>
          <p:txBody>
            <a:bodyPr lIns="0" tIns="0" rIns="0" bIns="0"/>
            <a:lstStyle/>
            <a:p>
              <a:endParaRPr lang="en-GB"/>
            </a:p>
          </p:txBody>
        </p:sp>
        <p:sp>
          <p:nvSpPr>
            <p:cNvPr id="15393" name="Line 33"/>
            <p:cNvSpPr>
              <a:spLocks noChangeShapeType="1"/>
            </p:cNvSpPr>
            <p:nvPr/>
          </p:nvSpPr>
          <p:spPr bwMode="auto">
            <a:xfrm>
              <a:off x="1169" y="240"/>
              <a:ext cx="2838" cy="1"/>
            </a:xfrm>
            <a:prstGeom prst="line">
              <a:avLst/>
            </a:prstGeom>
            <a:noFill/>
            <a:ln w="38100" cap="flat">
              <a:solidFill>
                <a:srgbClr val="FF0000"/>
              </a:solidFill>
              <a:prstDash val="solid"/>
              <a:round/>
              <a:headEnd type="none" w="med" len="med"/>
              <a:tailEnd type="none" w="med" len="med"/>
            </a:ln>
          </p:spPr>
          <p:txBody>
            <a:bodyPr lIns="0" tIns="0" rIns="0" bIns="0"/>
            <a:lstStyle/>
            <a:p>
              <a:endParaRPr lang="en-GB"/>
            </a:p>
          </p:txBody>
        </p:sp>
        <p:sp>
          <p:nvSpPr>
            <p:cNvPr id="15394" name="Line 34"/>
            <p:cNvSpPr>
              <a:spLocks noChangeShapeType="1"/>
            </p:cNvSpPr>
            <p:nvPr/>
          </p:nvSpPr>
          <p:spPr bwMode="auto">
            <a:xfrm>
              <a:off x="1169" y="1246"/>
              <a:ext cx="2838" cy="2"/>
            </a:xfrm>
            <a:prstGeom prst="line">
              <a:avLst/>
            </a:prstGeom>
            <a:noFill/>
            <a:ln w="38100" cap="flat">
              <a:solidFill>
                <a:srgbClr val="FF0000"/>
              </a:solidFill>
              <a:prstDash val="solid"/>
              <a:round/>
              <a:headEnd type="none" w="med" len="med"/>
              <a:tailEnd type="none" w="med" len="med"/>
            </a:ln>
          </p:spPr>
          <p:txBody>
            <a:bodyPr lIns="0" tIns="0" rIns="0" bIns="0"/>
            <a:lstStyle/>
            <a:p>
              <a:endParaRPr lang="en-GB"/>
            </a:p>
          </p:txBody>
        </p:sp>
        <p:sp>
          <p:nvSpPr>
            <p:cNvPr id="15395" name="Line 35"/>
            <p:cNvSpPr>
              <a:spLocks noChangeShapeType="1"/>
            </p:cNvSpPr>
            <p:nvPr/>
          </p:nvSpPr>
          <p:spPr bwMode="auto">
            <a:xfrm flipH="1">
              <a:off x="105" y="272"/>
              <a:ext cx="1064" cy="1322"/>
            </a:xfrm>
            <a:prstGeom prst="line">
              <a:avLst/>
            </a:prstGeom>
            <a:noFill/>
            <a:ln w="38100" cap="flat">
              <a:solidFill>
                <a:srgbClr val="FF0000"/>
              </a:solidFill>
              <a:prstDash val="solid"/>
              <a:round/>
              <a:headEnd type="none" w="med" len="med"/>
              <a:tailEnd type="none" w="med" len="med"/>
            </a:ln>
          </p:spPr>
          <p:txBody>
            <a:bodyPr lIns="0" tIns="0" rIns="0" bIns="0"/>
            <a:lstStyle/>
            <a:p>
              <a:endParaRPr lang="en-GB"/>
            </a:p>
          </p:txBody>
        </p:sp>
        <p:sp>
          <p:nvSpPr>
            <p:cNvPr id="15396" name="Rectangle 36"/>
            <p:cNvSpPr>
              <a:spLocks/>
            </p:cNvSpPr>
            <p:nvPr/>
          </p:nvSpPr>
          <p:spPr bwMode="auto">
            <a:xfrm rot="-3119999">
              <a:off x="414" y="799"/>
              <a:ext cx="226" cy="192"/>
            </a:xfrm>
            <a:prstGeom prst="rect">
              <a:avLst/>
            </a:prstGeom>
            <a:solidFill>
              <a:srgbClr val="F4A6B1"/>
            </a:solidFill>
            <a:ln w="9525" cap="flat">
              <a:noFill/>
              <a:miter lim="800000"/>
              <a:headEnd type="none" w="med" len="med"/>
              <a:tailEnd type="none" w="med" len="med"/>
            </a:ln>
          </p:spPr>
          <p:txBody>
            <a:bodyPr lIns="0" tIns="0" rIns="0" bIns="0"/>
            <a:lstStyle/>
            <a:p>
              <a:endParaRPr lang="en-GB"/>
            </a:p>
          </p:txBody>
        </p:sp>
        <p:grpSp>
          <p:nvGrpSpPr>
            <p:cNvPr id="9" name="Group 39"/>
            <p:cNvGrpSpPr>
              <a:grpSpLocks/>
            </p:cNvGrpSpPr>
            <p:nvPr/>
          </p:nvGrpSpPr>
          <p:grpSpPr bwMode="auto">
            <a:xfrm>
              <a:off x="4177" y="1932"/>
              <a:ext cx="947" cy="428"/>
              <a:chOff x="0" y="0"/>
              <a:chExt cx="946" cy="428"/>
            </a:xfrm>
          </p:grpSpPr>
          <p:sp>
            <p:nvSpPr>
              <p:cNvPr id="15397" name="Rectangle 37"/>
              <p:cNvSpPr>
                <a:spLocks/>
              </p:cNvSpPr>
              <p:nvPr/>
            </p:nvSpPr>
            <p:spPr bwMode="auto">
              <a:xfrm>
                <a:off x="0" y="0"/>
                <a:ext cx="946" cy="428"/>
              </a:xfrm>
              <a:prstGeom prst="rect">
                <a:avLst/>
              </a:prstGeom>
              <a:solidFill>
                <a:srgbClr val="FFFFFF"/>
              </a:solidFill>
              <a:ln w="12700" cap="flat">
                <a:solidFill>
                  <a:srgbClr val="D71F85"/>
                </a:solidFill>
                <a:prstDash val="solid"/>
                <a:miter lim="800000"/>
                <a:headEnd type="none" w="med" len="med"/>
                <a:tailEnd type="none" w="med" len="med"/>
              </a:ln>
            </p:spPr>
            <p:txBody>
              <a:bodyPr lIns="0" tIns="0" rIns="0" bIns="0"/>
              <a:lstStyle/>
              <a:p>
                <a:endParaRPr lang="en-GB"/>
              </a:p>
            </p:txBody>
          </p:sp>
          <p:sp>
            <p:nvSpPr>
              <p:cNvPr id="15398" name="Rectangle 38"/>
              <p:cNvSpPr>
                <a:spLocks/>
              </p:cNvSpPr>
              <p:nvPr/>
            </p:nvSpPr>
            <p:spPr bwMode="auto">
              <a:xfrm>
                <a:off x="1" y="0"/>
                <a:ext cx="944" cy="352"/>
              </a:xfrm>
              <a:prstGeom prst="rect">
                <a:avLst/>
              </a:prstGeom>
              <a:noFill/>
              <a:ln w="12700" cap="flat">
                <a:noFill/>
                <a:miter lim="800000"/>
                <a:headEnd type="none" w="med" len="med"/>
                <a:tailEnd type="none" w="med" len="med"/>
              </a:ln>
            </p:spPr>
            <p:txBody>
              <a:bodyPr lIns="38100" tIns="38100" rIns="38100" bIns="38100"/>
              <a:lstStyle/>
              <a:p>
                <a:pPr algn="ctr">
                  <a:spcBef>
                    <a:spcPts val="984"/>
                  </a:spcBef>
                </a:pPr>
                <a:r>
                  <a:rPr lang="en-US" sz="1000" dirty="0">
                    <a:solidFill>
                      <a:srgbClr val="0B2265"/>
                    </a:solidFill>
                    <a:latin typeface="Arial Black" charset="0"/>
                    <a:ea typeface="Arial Black" charset="0"/>
                    <a:cs typeface="Arial Black" charset="0"/>
                    <a:sym typeface="Arial Black" charset="0"/>
                  </a:rPr>
                  <a:t>SERVICE</a:t>
                </a:r>
                <a:r>
                  <a:rPr lang="en-US" sz="1000" dirty="0">
                    <a:solidFill>
                      <a:srgbClr val="0B2265"/>
                    </a:solidFill>
                    <a:latin typeface="ＭＳ Ｐゴシック" charset="-128"/>
                    <a:sym typeface="ＭＳ Ｐゴシック" charset="-128"/>
                  </a:rPr>
                  <a:t/>
                </a:r>
                <a:br>
                  <a:rPr lang="en-US" sz="1000" dirty="0">
                    <a:solidFill>
                      <a:srgbClr val="0B2265"/>
                    </a:solidFill>
                    <a:latin typeface="ＭＳ Ｐゴシック" charset="-128"/>
                    <a:sym typeface="ＭＳ Ｐゴシック" charset="-128"/>
                  </a:rPr>
                </a:br>
                <a:r>
                  <a:rPr lang="en-US" sz="1000" dirty="0">
                    <a:solidFill>
                      <a:srgbClr val="0B2265"/>
                    </a:solidFill>
                    <a:latin typeface="Arial Black" charset="0"/>
                    <a:ea typeface="Arial Black" charset="0"/>
                    <a:cs typeface="Arial Black" charset="0"/>
                    <a:sym typeface="Arial Black" charset="0"/>
                  </a:rPr>
                  <a:t>BOX</a:t>
                </a:r>
              </a:p>
            </p:txBody>
          </p:sp>
        </p:grpSp>
        <p:sp>
          <p:nvSpPr>
            <p:cNvPr id="15400" name="Oval 40"/>
            <p:cNvSpPr>
              <a:spLocks/>
            </p:cNvSpPr>
            <p:nvPr/>
          </p:nvSpPr>
          <p:spPr bwMode="auto">
            <a:xfrm>
              <a:off x="869" y="2456"/>
              <a:ext cx="156" cy="164"/>
            </a:xfrm>
            <a:prstGeom prst="ellipse">
              <a:avLst/>
            </a:prstGeom>
            <a:solidFill>
              <a:srgbClr val="F4F2B2"/>
            </a:solidFill>
            <a:ln w="9525" cap="flat">
              <a:noFill/>
              <a:round/>
              <a:headEnd type="none" w="med" len="med"/>
              <a:tailEnd type="none" w="med" len="med"/>
            </a:ln>
          </p:spPr>
          <p:txBody>
            <a:bodyPr lIns="0" tIns="0" rIns="0" bIns="0"/>
            <a:lstStyle/>
            <a:p>
              <a:endParaRPr lang="en-GB"/>
            </a:p>
          </p:txBody>
        </p:sp>
        <p:sp>
          <p:nvSpPr>
            <p:cNvPr id="15401" name="Oval 41"/>
            <p:cNvSpPr>
              <a:spLocks/>
            </p:cNvSpPr>
            <p:nvPr/>
          </p:nvSpPr>
          <p:spPr bwMode="auto">
            <a:xfrm>
              <a:off x="2891" y="2456"/>
              <a:ext cx="156" cy="164"/>
            </a:xfrm>
            <a:prstGeom prst="ellipse">
              <a:avLst/>
            </a:prstGeom>
            <a:solidFill>
              <a:srgbClr val="BEABEF"/>
            </a:solidFill>
            <a:ln w="9525" cap="flat">
              <a:solidFill>
                <a:srgbClr val="BEABEF"/>
              </a:solidFill>
              <a:prstDash val="solid"/>
              <a:round/>
              <a:headEnd type="none" w="med" len="med"/>
              <a:tailEnd type="none" w="med" len="med"/>
            </a:ln>
          </p:spPr>
          <p:txBody>
            <a:bodyPr lIns="0" tIns="0" rIns="0" bIns="0"/>
            <a:lstStyle/>
            <a:p>
              <a:endParaRPr lang="en-GB"/>
            </a:p>
          </p:txBody>
        </p:sp>
        <p:grpSp>
          <p:nvGrpSpPr>
            <p:cNvPr id="10" name="Group 44"/>
            <p:cNvGrpSpPr>
              <a:grpSpLocks/>
            </p:cNvGrpSpPr>
            <p:nvPr/>
          </p:nvGrpSpPr>
          <p:grpSpPr bwMode="auto">
            <a:xfrm>
              <a:off x="1938" y="3156"/>
              <a:ext cx="947" cy="428"/>
              <a:chOff x="0" y="0"/>
              <a:chExt cx="946" cy="428"/>
            </a:xfrm>
          </p:grpSpPr>
          <p:sp>
            <p:nvSpPr>
              <p:cNvPr id="15402" name="Rectangle 42"/>
              <p:cNvSpPr>
                <a:spLocks/>
              </p:cNvSpPr>
              <p:nvPr/>
            </p:nvSpPr>
            <p:spPr bwMode="auto">
              <a:xfrm>
                <a:off x="0" y="0"/>
                <a:ext cx="946" cy="428"/>
              </a:xfrm>
              <a:prstGeom prst="rect">
                <a:avLst/>
              </a:prstGeom>
              <a:solidFill>
                <a:srgbClr val="FFFFFF"/>
              </a:solidFill>
              <a:ln w="12700" cap="flat">
                <a:solidFill>
                  <a:srgbClr val="D71F85"/>
                </a:solidFill>
                <a:prstDash val="solid"/>
                <a:miter lim="800000"/>
                <a:headEnd type="none" w="med" len="med"/>
                <a:tailEnd type="none" w="med" len="med"/>
              </a:ln>
            </p:spPr>
            <p:txBody>
              <a:bodyPr lIns="0" tIns="0" rIns="0" bIns="0"/>
              <a:lstStyle/>
              <a:p>
                <a:endParaRPr lang="en-GB"/>
              </a:p>
            </p:txBody>
          </p:sp>
          <p:sp>
            <p:nvSpPr>
              <p:cNvPr id="15403" name="Rectangle 43"/>
              <p:cNvSpPr>
                <a:spLocks/>
              </p:cNvSpPr>
              <p:nvPr/>
            </p:nvSpPr>
            <p:spPr bwMode="auto">
              <a:xfrm>
                <a:off x="0" y="0"/>
                <a:ext cx="944" cy="352"/>
              </a:xfrm>
              <a:prstGeom prst="rect">
                <a:avLst/>
              </a:prstGeom>
              <a:noFill/>
              <a:ln w="12700" cap="flat">
                <a:noFill/>
                <a:miter lim="800000"/>
                <a:headEnd type="none" w="med" len="med"/>
                <a:tailEnd type="none" w="med" len="med"/>
              </a:ln>
            </p:spPr>
            <p:txBody>
              <a:bodyPr lIns="38100" tIns="38100" rIns="38100" bIns="38100"/>
              <a:lstStyle/>
              <a:p>
                <a:pPr algn="ctr">
                  <a:spcBef>
                    <a:spcPts val="984"/>
                  </a:spcBef>
                </a:pPr>
                <a:r>
                  <a:rPr lang="en-US" sz="1000" dirty="0">
                    <a:solidFill>
                      <a:srgbClr val="0B2265"/>
                    </a:solidFill>
                    <a:latin typeface="Arial Black" charset="0"/>
                    <a:ea typeface="Arial Black" charset="0"/>
                    <a:cs typeface="Arial Black" charset="0"/>
                    <a:sym typeface="Arial Black" charset="0"/>
                  </a:rPr>
                  <a:t>HALF COURT LINE</a:t>
                </a:r>
              </a:p>
            </p:txBody>
          </p:sp>
        </p:grpSp>
        <p:sp>
          <p:nvSpPr>
            <p:cNvPr id="15405" name="Oval 45"/>
            <p:cNvSpPr>
              <a:spLocks/>
            </p:cNvSpPr>
            <p:nvPr/>
          </p:nvSpPr>
          <p:spPr bwMode="auto">
            <a:xfrm>
              <a:off x="1912" y="2683"/>
              <a:ext cx="192" cy="177"/>
            </a:xfrm>
            <a:prstGeom prst="ellipse">
              <a:avLst/>
            </a:prstGeom>
            <a:solidFill>
              <a:srgbClr val="FFFFFF"/>
            </a:solidFill>
            <a:ln w="9525" cap="flat">
              <a:noFill/>
              <a:round/>
              <a:headEnd type="none" w="med" len="med"/>
              <a:tailEnd type="none" w="med" len="med"/>
            </a:ln>
          </p:spPr>
          <p:txBody>
            <a:bodyPr lIns="0" tIns="0" rIns="0" bIns="0"/>
            <a:lstStyle/>
            <a:p>
              <a:endParaRPr lang="en-GB"/>
            </a:p>
          </p:txBody>
        </p:sp>
        <p:sp>
          <p:nvSpPr>
            <p:cNvPr id="15406" name="Line 46"/>
            <p:cNvSpPr>
              <a:spLocks noChangeShapeType="1"/>
            </p:cNvSpPr>
            <p:nvPr/>
          </p:nvSpPr>
          <p:spPr bwMode="auto">
            <a:xfrm rot="10800000" flipH="1">
              <a:off x="879" y="2929"/>
              <a:ext cx="1" cy="226"/>
            </a:xfrm>
            <a:prstGeom prst="line">
              <a:avLst/>
            </a:prstGeom>
            <a:noFill/>
            <a:ln w="25400" cap="flat">
              <a:solidFill>
                <a:srgbClr val="D71F85"/>
              </a:solidFill>
              <a:prstDash val="solid"/>
              <a:round/>
              <a:headEnd type="none" w="med" len="med"/>
              <a:tailEnd type="triangle" w="med" len="med"/>
            </a:ln>
          </p:spPr>
          <p:txBody>
            <a:bodyPr lIns="0" tIns="0" rIns="0" bIns="0"/>
            <a:lstStyle/>
            <a:p>
              <a:endParaRPr lang="en-GB"/>
            </a:p>
          </p:txBody>
        </p:sp>
        <p:sp>
          <p:nvSpPr>
            <p:cNvPr id="15407" name="Oval 47"/>
            <p:cNvSpPr>
              <a:spLocks/>
            </p:cNvSpPr>
            <p:nvPr/>
          </p:nvSpPr>
          <p:spPr bwMode="auto">
            <a:xfrm>
              <a:off x="2219" y="2214"/>
              <a:ext cx="193" cy="177"/>
            </a:xfrm>
            <a:prstGeom prst="ellipse">
              <a:avLst/>
            </a:prstGeom>
            <a:solidFill>
              <a:srgbClr val="FFFFFF"/>
            </a:solidFill>
            <a:ln w="9525" cap="flat">
              <a:noFill/>
              <a:round/>
              <a:headEnd type="none" w="med" len="med"/>
              <a:tailEnd type="none" w="med" len="med"/>
            </a:ln>
          </p:spPr>
          <p:txBody>
            <a:bodyPr lIns="0" tIns="0" rIns="0" bIns="0"/>
            <a:lstStyle/>
            <a:p>
              <a:endParaRPr lang="en-GB"/>
            </a:p>
          </p:txBody>
        </p:sp>
        <p:sp>
          <p:nvSpPr>
            <p:cNvPr id="15408" name="Line 48"/>
            <p:cNvSpPr>
              <a:spLocks noChangeShapeType="1"/>
            </p:cNvSpPr>
            <p:nvPr/>
          </p:nvSpPr>
          <p:spPr bwMode="auto">
            <a:xfrm>
              <a:off x="105" y="2884"/>
              <a:ext cx="4040" cy="35"/>
            </a:xfrm>
            <a:prstGeom prst="line">
              <a:avLst/>
            </a:prstGeom>
            <a:noFill/>
            <a:ln w="38100" cap="flat">
              <a:solidFill>
                <a:schemeClr val="tx1"/>
              </a:solidFill>
              <a:prstDash val="solid"/>
              <a:round/>
              <a:headEnd type="none" w="med" len="med"/>
              <a:tailEnd type="none" w="med" len="med"/>
            </a:ln>
          </p:spPr>
          <p:txBody>
            <a:bodyPr lIns="0" tIns="0" rIns="0" bIns="0"/>
            <a:lstStyle/>
            <a:p>
              <a:endParaRPr lang="en-GB"/>
            </a:p>
          </p:txBody>
        </p:sp>
        <p:sp>
          <p:nvSpPr>
            <p:cNvPr id="15409" name="AutoShape 49"/>
            <p:cNvSpPr>
              <a:spLocks/>
            </p:cNvSpPr>
            <p:nvPr/>
          </p:nvSpPr>
          <p:spPr bwMode="auto">
            <a:xfrm rot="-5400000">
              <a:off x="242" y="1938"/>
              <a:ext cx="820" cy="1034"/>
            </a:xfrm>
            <a:prstGeom prst="rtTriangle">
              <a:avLst/>
            </a:prstGeom>
            <a:solidFill>
              <a:srgbClr val="FFFFFF"/>
            </a:solidFill>
            <a:ln w="9525" cap="flat">
              <a:noFill/>
              <a:miter lim="800000"/>
              <a:headEnd type="none" w="med" len="med"/>
              <a:tailEnd type="none" w="med" len="med"/>
            </a:ln>
          </p:spPr>
          <p:txBody>
            <a:bodyPr lIns="0" tIns="0" rIns="0" bIns="0"/>
            <a:lstStyle/>
            <a:p>
              <a:endParaRPr lang="en-GB"/>
            </a:p>
          </p:txBody>
        </p:sp>
        <p:sp>
          <p:nvSpPr>
            <p:cNvPr id="15410" name="Rectangle 50"/>
            <p:cNvSpPr>
              <a:spLocks/>
            </p:cNvSpPr>
            <p:nvPr/>
          </p:nvSpPr>
          <p:spPr bwMode="auto">
            <a:xfrm>
              <a:off x="1169" y="2028"/>
              <a:ext cx="2774" cy="839"/>
            </a:xfrm>
            <a:prstGeom prst="rect">
              <a:avLst/>
            </a:prstGeom>
            <a:solidFill>
              <a:srgbClr val="FFFFFF"/>
            </a:solidFill>
            <a:ln w="9525" cap="flat">
              <a:noFill/>
              <a:miter lim="800000"/>
              <a:headEnd type="none" w="med" len="med"/>
              <a:tailEnd type="none" w="med" len="med"/>
            </a:ln>
          </p:spPr>
          <p:txBody>
            <a:bodyPr lIns="0" tIns="0" rIns="0" bIns="0"/>
            <a:lstStyle/>
            <a:p>
              <a:endParaRPr lang="en-GB"/>
            </a:p>
          </p:txBody>
        </p:sp>
        <p:sp>
          <p:nvSpPr>
            <p:cNvPr id="15411" name="Line 51"/>
            <p:cNvSpPr>
              <a:spLocks noChangeShapeType="1"/>
            </p:cNvSpPr>
            <p:nvPr/>
          </p:nvSpPr>
          <p:spPr bwMode="auto">
            <a:xfrm rot="10800000" flipH="1">
              <a:off x="685" y="2400"/>
              <a:ext cx="3387" cy="1"/>
            </a:xfrm>
            <a:prstGeom prst="line">
              <a:avLst/>
            </a:prstGeom>
            <a:noFill/>
            <a:ln w="38100" cap="flat">
              <a:solidFill>
                <a:srgbClr val="FF0000"/>
              </a:solidFill>
              <a:prstDash val="solid"/>
              <a:round/>
              <a:headEnd type="none" w="med" len="med"/>
              <a:tailEnd type="none" w="med" len="med"/>
            </a:ln>
          </p:spPr>
          <p:txBody>
            <a:bodyPr lIns="0" tIns="0" rIns="0" bIns="0"/>
            <a:lstStyle/>
            <a:p>
              <a:endParaRPr lang="en-GB"/>
            </a:p>
          </p:txBody>
        </p:sp>
        <p:sp>
          <p:nvSpPr>
            <p:cNvPr id="15412" name="Line 52"/>
            <p:cNvSpPr>
              <a:spLocks noChangeShapeType="1"/>
            </p:cNvSpPr>
            <p:nvPr/>
          </p:nvSpPr>
          <p:spPr bwMode="auto">
            <a:xfrm flipH="1">
              <a:off x="2137" y="2400"/>
              <a:ext cx="161" cy="484"/>
            </a:xfrm>
            <a:prstGeom prst="line">
              <a:avLst/>
            </a:prstGeom>
            <a:noFill/>
            <a:ln w="38100" cap="flat">
              <a:solidFill>
                <a:srgbClr val="FF0000"/>
              </a:solidFill>
              <a:prstDash val="solid"/>
              <a:round/>
              <a:headEnd type="none" w="med" len="med"/>
              <a:tailEnd type="none" w="med" len="med"/>
            </a:ln>
          </p:spPr>
          <p:txBody>
            <a:bodyPr lIns="0" tIns="0" rIns="0" bIns="0"/>
            <a:lstStyle/>
            <a:p>
              <a:endParaRPr lang="en-GB"/>
            </a:p>
          </p:txBody>
        </p:sp>
        <p:sp>
          <p:nvSpPr>
            <p:cNvPr id="15413" name="Line 53"/>
            <p:cNvSpPr>
              <a:spLocks noChangeShapeType="1"/>
            </p:cNvSpPr>
            <p:nvPr/>
          </p:nvSpPr>
          <p:spPr bwMode="auto">
            <a:xfrm flipH="1">
              <a:off x="3040" y="2400"/>
              <a:ext cx="32" cy="258"/>
            </a:xfrm>
            <a:prstGeom prst="line">
              <a:avLst/>
            </a:prstGeom>
            <a:noFill/>
            <a:ln w="38100" cap="flat">
              <a:solidFill>
                <a:srgbClr val="FF0000"/>
              </a:solidFill>
              <a:prstDash val="solid"/>
              <a:round/>
              <a:headEnd type="none" w="med" len="med"/>
              <a:tailEnd type="none" w="med" len="med"/>
            </a:ln>
          </p:spPr>
          <p:txBody>
            <a:bodyPr lIns="0" tIns="0" rIns="0" bIns="0"/>
            <a:lstStyle/>
            <a:p>
              <a:endParaRPr lang="en-GB"/>
            </a:p>
          </p:txBody>
        </p:sp>
        <p:sp>
          <p:nvSpPr>
            <p:cNvPr id="15414" name="Line 54"/>
            <p:cNvSpPr>
              <a:spLocks noChangeShapeType="1"/>
            </p:cNvSpPr>
            <p:nvPr/>
          </p:nvSpPr>
          <p:spPr bwMode="auto">
            <a:xfrm flipH="1">
              <a:off x="1346" y="2391"/>
              <a:ext cx="122" cy="267"/>
            </a:xfrm>
            <a:prstGeom prst="line">
              <a:avLst/>
            </a:prstGeom>
            <a:noFill/>
            <a:ln w="38100" cap="flat">
              <a:solidFill>
                <a:srgbClr val="FF0000"/>
              </a:solidFill>
              <a:prstDash val="solid"/>
              <a:round/>
              <a:headEnd type="none" w="med" len="med"/>
              <a:tailEnd type="none" w="med" len="med"/>
            </a:ln>
          </p:spPr>
          <p:txBody>
            <a:bodyPr lIns="0" tIns="0" rIns="0" bIns="0"/>
            <a:lstStyle/>
            <a:p>
              <a:endParaRPr lang="en-GB"/>
            </a:p>
          </p:txBody>
        </p:sp>
        <p:sp>
          <p:nvSpPr>
            <p:cNvPr id="15415" name="Line 55"/>
            <p:cNvSpPr>
              <a:spLocks noChangeShapeType="1"/>
            </p:cNvSpPr>
            <p:nvPr/>
          </p:nvSpPr>
          <p:spPr bwMode="auto">
            <a:xfrm flipH="1">
              <a:off x="371" y="2658"/>
              <a:ext cx="983" cy="3"/>
            </a:xfrm>
            <a:prstGeom prst="line">
              <a:avLst/>
            </a:prstGeom>
            <a:noFill/>
            <a:ln w="38100" cap="flat">
              <a:solidFill>
                <a:srgbClr val="FF0000"/>
              </a:solidFill>
              <a:prstDash val="solid"/>
              <a:round/>
              <a:headEnd type="none" w="med" len="med"/>
              <a:tailEnd type="none" w="med" len="med"/>
            </a:ln>
          </p:spPr>
          <p:txBody>
            <a:bodyPr lIns="0" tIns="0" rIns="0" bIns="0"/>
            <a:lstStyle/>
            <a:p>
              <a:endParaRPr lang="en-GB"/>
            </a:p>
          </p:txBody>
        </p:sp>
        <p:sp>
          <p:nvSpPr>
            <p:cNvPr id="15416" name="Line 56"/>
            <p:cNvSpPr>
              <a:spLocks noChangeShapeType="1"/>
            </p:cNvSpPr>
            <p:nvPr/>
          </p:nvSpPr>
          <p:spPr bwMode="auto">
            <a:xfrm rot="10800000">
              <a:off x="3024" y="2658"/>
              <a:ext cx="1080" cy="1"/>
            </a:xfrm>
            <a:prstGeom prst="line">
              <a:avLst/>
            </a:prstGeom>
            <a:noFill/>
            <a:ln w="38100" cap="flat">
              <a:solidFill>
                <a:srgbClr val="FF0000"/>
              </a:solidFill>
              <a:prstDash val="solid"/>
              <a:round/>
              <a:headEnd type="none" w="med" len="med"/>
              <a:tailEnd type="none" w="med" len="med"/>
            </a:ln>
          </p:spPr>
          <p:txBody>
            <a:bodyPr lIns="0" tIns="0" rIns="0" bIns="0"/>
            <a:lstStyle/>
            <a:p>
              <a:endParaRPr lang="en-GB"/>
            </a:p>
          </p:txBody>
        </p:sp>
        <p:sp>
          <p:nvSpPr>
            <p:cNvPr id="15417" name="Line 57"/>
            <p:cNvSpPr>
              <a:spLocks noChangeShapeType="1"/>
            </p:cNvSpPr>
            <p:nvPr/>
          </p:nvSpPr>
          <p:spPr bwMode="auto">
            <a:xfrm flipH="1">
              <a:off x="109" y="2000"/>
              <a:ext cx="1052" cy="879"/>
            </a:xfrm>
            <a:prstGeom prst="line">
              <a:avLst/>
            </a:prstGeom>
            <a:noFill/>
            <a:ln w="38100" cap="flat">
              <a:solidFill>
                <a:schemeClr val="tx1"/>
              </a:solidFill>
              <a:prstDash val="solid"/>
              <a:round/>
              <a:headEnd type="none" w="med" len="med"/>
              <a:tailEnd type="none" w="med" len="med"/>
            </a:ln>
          </p:spPr>
          <p:txBody>
            <a:bodyPr lIns="0" tIns="0" rIns="0" bIns="0"/>
            <a:lstStyle/>
            <a:p>
              <a:endParaRPr lang="en-GB"/>
            </a:p>
          </p:txBody>
        </p:sp>
        <p:sp>
          <p:nvSpPr>
            <p:cNvPr id="15418" name="Line 58"/>
            <p:cNvSpPr>
              <a:spLocks noChangeShapeType="1"/>
            </p:cNvSpPr>
            <p:nvPr/>
          </p:nvSpPr>
          <p:spPr bwMode="auto">
            <a:xfrm>
              <a:off x="4016" y="1984"/>
              <a:ext cx="129" cy="951"/>
            </a:xfrm>
            <a:prstGeom prst="line">
              <a:avLst/>
            </a:prstGeom>
            <a:noFill/>
            <a:ln w="38100" cap="flat">
              <a:solidFill>
                <a:schemeClr val="tx1"/>
              </a:solidFill>
              <a:prstDash val="solid"/>
              <a:round/>
              <a:headEnd type="none" w="med" len="med"/>
              <a:tailEnd type="none" w="med" len="med"/>
            </a:ln>
          </p:spPr>
          <p:txBody>
            <a:bodyPr lIns="0" tIns="0" rIns="0" bIns="0"/>
            <a:lstStyle/>
            <a:p>
              <a:endParaRPr lang="en-GB"/>
            </a:p>
          </p:txBody>
        </p:sp>
        <p:sp>
          <p:nvSpPr>
            <p:cNvPr id="15419" name="Line 59"/>
            <p:cNvSpPr>
              <a:spLocks noChangeShapeType="1"/>
            </p:cNvSpPr>
            <p:nvPr/>
          </p:nvSpPr>
          <p:spPr bwMode="auto">
            <a:xfrm flipH="1">
              <a:off x="3451" y="2142"/>
              <a:ext cx="718" cy="391"/>
            </a:xfrm>
            <a:prstGeom prst="line">
              <a:avLst/>
            </a:prstGeom>
            <a:noFill/>
            <a:ln w="25400" cap="flat">
              <a:solidFill>
                <a:srgbClr val="D71F85"/>
              </a:solidFill>
              <a:prstDash val="dash"/>
              <a:round/>
              <a:headEnd type="none" w="med" len="med"/>
              <a:tailEnd type="oval" w="med" len="med"/>
            </a:ln>
          </p:spPr>
          <p:txBody>
            <a:bodyPr lIns="0" tIns="0" rIns="0" bIns="0"/>
            <a:lstStyle/>
            <a:p>
              <a:endParaRPr lang="en-GB"/>
            </a:p>
          </p:txBody>
        </p:sp>
        <p:sp>
          <p:nvSpPr>
            <p:cNvPr id="15420" name="Line 60"/>
            <p:cNvSpPr>
              <a:spLocks noChangeShapeType="1"/>
            </p:cNvSpPr>
            <p:nvPr/>
          </p:nvSpPr>
          <p:spPr bwMode="auto">
            <a:xfrm rot="10800000">
              <a:off x="2206" y="2589"/>
              <a:ext cx="262" cy="523"/>
            </a:xfrm>
            <a:prstGeom prst="line">
              <a:avLst/>
            </a:prstGeom>
            <a:noFill/>
            <a:ln w="25400" cap="flat">
              <a:solidFill>
                <a:srgbClr val="D71F85"/>
              </a:solidFill>
              <a:prstDash val="dash"/>
              <a:round/>
              <a:headEnd type="none" w="med" len="med"/>
              <a:tailEnd type="oval" w="med" len="med"/>
            </a:ln>
          </p:spPr>
          <p:txBody>
            <a:bodyPr lIns="0" tIns="0" rIns="0" bIns="0"/>
            <a:lstStyle/>
            <a:p>
              <a:endParaRPr lang="en-GB"/>
            </a:p>
          </p:txBody>
        </p:sp>
        <p:sp>
          <p:nvSpPr>
            <p:cNvPr id="15421" name="Line 61"/>
            <p:cNvSpPr>
              <a:spLocks noChangeShapeType="1"/>
            </p:cNvSpPr>
            <p:nvPr/>
          </p:nvSpPr>
          <p:spPr bwMode="auto">
            <a:xfrm>
              <a:off x="4016" y="130"/>
              <a:ext cx="3" cy="1851"/>
            </a:xfrm>
            <a:prstGeom prst="line">
              <a:avLst/>
            </a:prstGeom>
            <a:noFill/>
            <a:ln w="38100" cap="flat">
              <a:solidFill>
                <a:schemeClr val="tx1"/>
              </a:solidFill>
              <a:prstDash val="solid"/>
              <a:round/>
              <a:headEnd type="none" w="med" len="med"/>
              <a:tailEnd type="none" w="med" len="med"/>
            </a:ln>
          </p:spPr>
          <p:txBody>
            <a:bodyPr lIns="0" tIns="0" rIns="0" bIns="0"/>
            <a:lstStyle/>
            <a:p>
              <a:endParaRPr lang="en-GB"/>
            </a:p>
          </p:txBody>
        </p:sp>
        <p:sp>
          <p:nvSpPr>
            <p:cNvPr id="15422" name="Line 62"/>
            <p:cNvSpPr>
              <a:spLocks noChangeShapeType="1"/>
            </p:cNvSpPr>
            <p:nvPr/>
          </p:nvSpPr>
          <p:spPr bwMode="auto">
            <a:xfrm>
              <a:off x="1158" y="152"/>
              <a:ext cx="1" cy="1871"/>
            </a:xfrm>
            <a:prstGeom prst="line">
              <a:avLst/>
            </a:prstGeom>
            <a:noFill/>
            <a:ln w="38100" cap="flat">
              <a:solidFill>
                <a:schemeClr val="tx1"/>
              </a:solidFill>
              <a:prstDash val="solid"/>
              <a:round/>
              <a:headEnd type="none" w="med" len="med"/>
              <a:tailEnd type="none" w="med" len="med"/>
            </a:ln>
          </p:spPr>
          <p:txBody>
            <a:bodyPr lIns="0" tIns="0" rIns="0" bIns="0"/>
            <a:lstStyle/>
            <a:p>
              <a:endParaRPr lang="en-GB"/>
            </a:p>
          </p:txBody>
        </p:sp>
        <p:sp>
          <p:nvSpPr>
            <p:cNvPr id="15423" name="Line 63"/>
            <p:cNvSpPr>
              <a:spLocks noChangeShapeType="1"/>
            </p:cNvSpPr>
            <p:nvPr/>
          </p:nvSpPr>
          <p:spPr bwMode="auto">
            <a:xfrm flipH="1">
              <a:off x="1082" y="2121"/>
              <a:ext cx="3105" cy="388"/>
            </a:xfrm>
            <a:prstGeom prst="line">
              <a:avLst/>
            </a:prstGeom>
            <a:noFill/>
            <a:ln w="25400" cap="flat">
              <a:solidFill>
                <a:srgbClr val="D71F85"/>
              </a:solidFill>
              <a:prstDash val="dash"/>
              <a:round/>
              <a:headEnd type="none" w="med" len="med"/>
              <a:tailEnd type="oval" w="med" len="med"/>
            </a:ln>
          </p:spPr>
          <p:txBody>
            <a:bodyPr lIns="0" tIns="0" rIns="0" bIns="0"/>
            <a:lstStyle/>
            <a:p>
              <a:endParaRPr lang="en-GB"/>
            </a:p>
          </p:txBody>
        </p:sp>
        <p:grpSp>
          <p:nvGrpSpPr>
            <p:cNvPr id="11" name="Group 66"/>
            <p:cNvGrpSpPr>
              <a:grpSpLocks/>
            </p:cNvGrpSpPr>
            <p:nvPr/>
          </p:nvGrpSpPr>
          <p:grpSpPr bwMode="auto">
            <a:xfrm>
              <a:off x="3237" y="3154"/>
              <a:ext cx="946" cy="464"/>
              <a:chOff x="0" y="0"/>
              <a:chExt cx="946" cy="464"/>
            </a:xfrm>
          </p:grpSpPr>
          <p:sp>
            <p:nvSpPr>
              <p:cNvPr id="15424" name="Rectangle 64"/>
              <p:cNvSpPr>
                <a:spLocks/>
              </p:cNvSpPr>
              <p:nvPr/>
            </p:nvSpPr>
            <p:spPr bwMode="auto">
              <a:xfrm>
                <a:off x="0" y="0"/>
                <a:ext cx="946" cy="428"/>
              </a:xfrm>
              <a:prstGeom prst="rect">
                <a:avLst/>
              </a:prstGeom>
              <a:solidFill>
                <a:srgbClr val="FFFFFF"/>
              </a:solidFill>
              <a:ln w="12700" cap="flat">
                <a:solidFill>
                  <a:srgbClr val="D71F85"/>
                </a:solidFill>
                <a:prstDash val="solid"/>
                <a:miter lim="800000"/>
                <a:headEnd type="none" w="med" len="med"/>
                <a:tailEnd type="none" w="med" len="med"/>
              </a:ln>
            </p:spPr>
            <p:txBody>
              <a:bodyPr lIns="0" tIns="0" rIns="0" bIns="0"/>
              <a:lstStyle/>
              <a:p>
                <a:endParaRPr lang="en-GB"/>
              </a:p>
            </p:txBody>
          </p:sp>
          <p:sp>
            <p:nvSpPr>
              <p:cNvPr id="15425" name="Rectangle 65"/>
              <p:cNvSpPr>
                <a:spLocks/>
              </p:cNvSpPr>
              <p:nvPr/>
            </p:nvSpPr>
            <p:spPr bwMode="auto">
              <a:xfrm>
                <a:off x="0" y="0"/>
                <a:ext cx="944" cy="464"/>
              </a:xfrm>
              <a:prstGeom prst="rect">
                <a:avLst/>
              </a:prstGeom>
              <a:noFill/>
              <a:ln w="12700" cap="flat">
                <a:noFill/>
                <a:miter lim="800000"/>
                <a:headEnd type="none" w="med" len="med"/>
                <a:tailEnd type="none" w="med" len="med"/>
              </a:ln>
            </p:spPr>
            <p:txBody>
              <a:bodyPr lIns="38100" tIns="38100" rIns="38100" bIns="38100"/>
              <a:lstStyle/>
              <a:p>
                <a:pPr algn="ctr">
                  <a:spcBef>
                    <a:spcPts val="984"/>
                  </a:spcBef>
                </a:pPr>
                <a:r>
                  <a:rPr lang="en-US" sz="1000" dirty="0">
                    <a:solidFill>
                      <a:srgbClr val="0B2265"/>
                    </a:solidFill>
                    <a:latin typeface="Arial Black" charset="0"/>
                    <a:ea typeface="Arial Black" charset="0"/>
                    <a:cs typeface="Arial Black" charset="0"/>
                    <a:sym typeface="Arial Black" charset="0"/>
                  </a:rPr>
                  <a:t>SHORT </a:t>
                </a:r>
              </a:p>
              <a:p>
                <a:pPr algn="ctr">
                  <a:spcBef>
                    <a:spcPts val="984"/>
                  </a:spcBef>
                </a:pPr>
                <a:r>
                  <a:rPr lang="en-US" sz="1000" dirty="0">
                    <a:solidFill>
                      <a:srgbClr val="0B2265"/>
                    </a:solidFill>
                    <a:latin typeface="Arial Black" charset="0"/>
                    <a:ea typeface="Arial Black" charset="0"/>
                    <a:cs typeface="Arial Black" charset="0"/>
                    <a:sym typeface="Arial Black" charset="0"/>
                  </a:rPr>
                  <a:t>LINE</a:t>
                </a:r>
              </a:p>
            </p:txBody>
          </p:sp>
        </p:grpSp>
        <p:sp>
          <p:nvSpPr>
            <p:cNvPr id="15427" name="Line 67"/>
            <p:cNvSpPr>
              <a:spLocks noChangeShapeType="1"/>
            </p:cNvSpPr>
            <p:nvPr/>
          </p:nvSpPr>
          <p:spPr bwMode="auto">
            <a:xfrm rot="10800000">
              <a:off x="2848" y="2397"/>
              <a:ext cx="781" cy="715"/>
            </a:xfrm>
            <a:prstGeom prst="line">
              <a:avLst/>
            </a:prstGeom>
            <a:noFill/>
            <a:ln w="25400" cap="flat">
              <a:solidFill>
                <a:srgbClr val="D71F85"/>
              </a:solidFill>
              <a:prstDash val="dash"/>
              <a:round/>
              <a:headEnd type="none" w="med" len="med"/>
              <a:tailEnd type="oval" w="med" len="med"/>
            </a:ln>
          </p:spPr>
          <p:txBody>
            <a:bodyPr lIns="0" tIns="0" rIns="0" bIns="0"/>
            <a:lstStyle/>
            <a:p>
              <a:endParaRPr lang="en-GB"/>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369"/>
                                        </p:tgtEl>
                                        <p:attrNameLst>
                                          <p:attrName>style.visibility</p:attrName>
                                        </p:attrNameLst>
                                      </p:cBhvr>
                                      <p:to>
                                        <p:strVal val="visible"/>
                                      </p:to>
                                    </p:set>
                                    <p:animEffect transition="in" filter="fade">
                                      <p:cBhvr>
                                        <p:cTn id="7" dur="1000"/>
                                        <p:tgtEl>
                                          <p:spTgt spid="15369"/>
                                        </p:tgtEl>
                                      </p:cBhvr>
                                    </p:animEffect>
                                    <p:anim calcmode="lin" valueType="num">
                                      <p:cBhvr>
                                        <p:cTn id="8" dur="1000" fill="hold"/>
                                        <p:tgtEl>
                                          <p:spTgt spid="15369"/>
                                        </p:tgtEl>
                                        <p:attrNameLst>
                                          <p:attrName>ppt_x</p:attrName>
                                        </p:attrNameLst>
                                      </p:cBhvr>
                                      <p:tavLst>
                                        <p:tav tm="0">
                                          <p:val>
                                            <p:strVal val="#ppt_x"/>
                                          </p:val>
                                        </p:tav>
                                        <p:tav tm="100000">
                                          <p:val>
                                            <p:strVal val="#ppt_x"/>
                                          </p:val>
                                        </p:tav>
                                      </p:tavLst>
                                    </p:anim>
                                    <p:anim calcmode="lin" valueType="num">
                                      <p:cBhvr>
                                        <p:cTn id="9" dur="1000" fill="hold"/>
                                        <p:tgtEl>
                                          <p:spTgt spid="153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a:solidFill>
                  <a:srgbClr val="FFFF00"/>
                </a:solidFill>
              </a:rPr>
              <a:t>SQUASH SHOTS – What, Why, When, How</a:t>
            </a:r>
          </a:p>
        </p:txBody>
      </p:sp>
      <p:sp>
        <p:nvSpPr>
          <p:cNvPr id="3" name="Content Placeholder 2"/>
          <p:cNvSpPr>
            <a:spLocks noGrp="1"/>
          </p:cNvSpPr>
          <p:nvPr>
            <p:ph idx="1"/>
          </p:nvPr>
        </p:nvSpPr>
        <p:spPr/>
        <p:txBody>
          <a:bodyPr>
            <a:normAutofit lnSpcReduction="10000"/>
          </a:bodyPr>
          <a:lstStyle/>
          <a:p>
            <a:pPr>
              <a:buNone/>
            </a:pPr>
            <a:r>
              <a:rPr lang="en-GB" sz="3200" b="1"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14300" dist="101600" dir="2700000" algn="tl" rotWithShape="0">
                    <a:srgbClr val="000000">
                      <a:alpha val="40000"/>
                    </a:srgbClr>
                  </a:outerShdw>
                </a:effectLst>
                <a:latin typeface="Lucida Sans"/>
                <a:ea typeface="+mj-ea"/>
                <a:cs typeface="+mj-cs"/>
              </a:rPr>
              <a:t> </a:t>
            </a:r>
            <a:r>
              <a:rPr lang="en-GB" sz="3200" b="1" dirty="0">
                <a:ln w="6350">
                  <a:noFill/>
                </a:ln>
                <a:solidFill>
                  <a:srgbClr val="FFFF00"/>
                </a:solidFill>
                <a:effectLst>
                  <a:outerShdw blurRad="114300" dist="101600" dir="2700000" algn="tl" rotWithShape="0">
                    <a:srgbClr val="000000">
                      <a:alpha val="40000"/>
                    </a:srgbClr>
                  </a:outerShdw>
                </a:effectLst>
                <a:latin typeface="Lucida Sans"/>
                <a:ea typeface="+mj-ea"/>
                <a:cs typeface="+mj-cs"/>
              </a:rPr>
              <a:t>Drive</a:t>
            </a:r>
          </a:p>
          <a:p>
            <a:r>
              <a:rPr lang="en-GB" sz="2400" b="1" dirty="0">
                <a:solidFill>
                  <a:srgbClr val="FFFF00"/>
                </a:solidFill>
              </a:rPr>
              <a:t>What</a:t>
            </a:r>
            <a:r>
              <a:rPr lang="en-GB" sz="2400" dirty="0">
                <a:solidFill>
                  <a:srgbClr val="FFFF00"/>
                </a:solidFill>
              </a:rPr>
              <a:t> – to hit a FH and BH drive to target. Close to the side wall and behind the service box so that the ball fades in to the back corner</a:t>
            </a:r>
          </a:p>
          <a:p>
            <a:r>
              <a:rPr lang="en-GB" sz="2400" b="1" dirty="0">
                <a:solidFill>
                  <a:srgbClr val="FFFF00"/>
                </a:solidFill>
              </a:rPr>
              <a:t>Why</a:t>
            </a:r>
            <a:r>
              <a:rPr lang="en-GB" sz="2400" dirty="0">
                <a:solidFill>
                  <a:srgbClr val="FFFF00"/>
                </a:solidFill>
              </a:rPr>
              <a:t> – so it is difficult for your opponent to return</a:t>
            </a:r>
          </a:p>
          <a:p>
            <a:r>
              <a:rPr lang="en-GB" sz="2400" b="1" dirty="0">
                <a:solidFill>
                  <a:srgbClr val="FFFF00"/>
                </a:solidFill>
              </a:rPr>
              <a:t>When</a:t>
            </a:r>
            <a:r>
              <a:rPr lang="en-GB" sz="2400" dirty="0">
                <a:solidFill>
                  <a:srgbClr val="FFFF00"/>
                </a:solidFill>
              </a:rPr>
              <a:t> – the drive is a building shot in a rally. It forces your opponent into the back corners so that you can control the T zone.</a:t>
            </a:r>
          </a:p>
          <a:p>
            <a:r>
              <a:rPr lang="en-GB" sz="2400" b="1" dirty="0">
                <a:solidFill>
                  <a:srgbClr val="FFFF00"/>
                </a:solidFill>
              </a:rPr>
              <a:t>How</a:t>
            </a:r>
            <a:r>
              <a:rPr lang="en-GB" sz="2400" dirty="0">
                <a:solidFill>
                  <a:srgbClr val="FFFF00"/>
                </a:solidFill>
              </a:rPr>
              <a:t> – Correct grip, move from the T zone. Early racket preparation . Maintain rhythm and balance , transfer body weight through the ball. Follow through in intended path of ball and move back to the T zone </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GB" dirty="0">
                <a:solidFill>
                  <a:srgbClr val="FFFF00"/>
                </a:solidFill>
              </a:rPr>
              <a:t>Volley</a:t>
            </a:r>
          </a:p>
        </p:txBody>
      </p:sp>
      <p:sp>
        <p:nvSpPr>
          <p:cNvPr id="5" name="Content Placeholder 4"/>
          <p:cNvSpPr>
            <a:spLocks noGrp="1"/>
          </p:cNvSpPr>
          <p:nvPr>
            <p:ph idx="1"/>
          </p:nvPr>
        </p:nvSpPr>
        <p:spPr>
          <a:xfrm>
            <a:off x="179512" y="650172"/>
            <a:ext cx="8229600" cy="4709160"/>
          </a:xfrm>
        </p:spPr>
        <p:txBody>
          <a:bodyPr/>
          <a:lstStyle/>
          <a:p>
            <a:pPr>
              <a:buNone/>
            </a:pPr>
            <a:endParaRPr lang="en-GB" sz="2800" dirty="0" smtClean="0">
              <a:solidFill>
                <a:srgbClr val="FFFF00"/>
              </a:solidFill>
            </a:endParaRPr>
          </a:p>
          <a:p>
            <a:r>
              <a:rPr lang="en-GB" sz="2400" b="1" dirty="0" smtClean="0">
                <a:solidFill>
                  <a:srgbClr val="FFFF00"/>
                </a:solidFill>
              </a:rPr>
              <a:t>What</a:t>
            </a:r>
            <a:r>
              <a:rPr lang="en-GB" sz="2400" dirty="0" smtClean="0">
                <a:solidFill>
                  <a:srgbClr val="FFFF00"/>
                </a:solidFill>
              </a:rPr>
              <a:t> </a:t>
            </a:r>
            <a:r>
              <a:rPr lang="en-GB" sz="2400" dirty="0">
                <a:solidFill>
                  <a:srgbClr val="FFFF00"/>
                </a:solidFill>
              </a:rPr>
              <a:t>– to hit FH and BH volley to target. Close to the side wall and behind the service box so that the ball fades into the back corner</a:t>
            </a:r>
          </a:p>
          <a:p>
            <a:r>
              <a:rPr lang="en-GB" sz="2400" b="1" dirty="0">
                <a:solidFill>
                  <a:srgbClr val="FFFF00"/>
                </a:solidFill>
              </a:rPr>
              <a:t>Why</a:t>
            </a:r>
            <a:r>
              <a:rPr lang="en-GB" sz="2400" dirty="0">
                <a:solidFill>
                  <a:srgbClr val="FFFF00"/>
                </a:solidFill>
              </a:rPr>
              <a:t> – takes time away from your opponent and enables you to gain control of the T zone</a:t>
            </a:r>
          </a:p>
          <a:p>
            <a:r>
              <a:rPr lang="en-GB" sz="2400" b="1" dirty="0">
                <a:solidFill>
                  <a:srgbClr val="FFFF00"/>
                </a:solidFill>
              </a:rPr>
              <a:t>When</a:t>
            </a:r>
            <a:r>
              <a:rPr lang="en-GB" sz="2400" dirty="0">
                <a:solidFill>
                  <a:srgbClr val="FFFF00"/>
                </a:solidFill>
              </a:rPr>
              <a:t> – return of service and as often as possible</a:t>
            </a:r>
          </a:p>
          <a:p>
            <a:r>
              <a:rPr lang="en-GB" sz="2400" b="1" dirty="0">
                <a:solidFill>
                  <a:srgbClr val="FFFF00"/>
                </a:solidFill>
              </a:rPr>
              <a:t>How</a:t>
            </a:r>
            <a:r>
              <a:rPr lang="en-GB" sz="2400" dirty="0">
                <a:solidFill>
                  <a:srgbClr val="FFFF00"/>
                </a:solidFill>
              </a:rPr>
              <a:t> – Same as drive ,but take the ball in line with the non-playing shoulder on FH and in line with the playing shoulder for BH. Open the racket face and release the racket in a punching action</a:t>
            </a:r>
            <a:r>
              <a:rPr lang="en-GB" sz="2400" dirty="0"/>
              <a:t>.</a:t>
            </a:r>
          </a:p>
        </p:txBody>
      </p:sp>
      <p:pic>
        <p:nvPicPr>
          <p:cNvPr id="37890" name="Picture 2" descr="http://content5.videojug.com/9f/9fd2b174-f4e0-318d-7c99-ff0008ccb423/playing-squash-how-to-volley.WidePlay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5359332"/>
            <a:ext cx="2664296" cy="14986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lstStyle/>
          <a:p>
            <a:pPr algn="l"/>
            <a:r>
              <a:rPr lang="en-GB" dirty="0">
                <a:solidFill>
                  <a:srgbClr val="FFFF00"/>
                </a:solidFill>
              </a:rPr>
              <a:t>Service</a:t>
            </a:r>
          </a:p>
        </p:txBody>
      </p:sp>
      <p:sp>
        <p:nvSpPr>
          <p:cNvPr id="3" name="Content Placeholder 2"/>
          <p:cNvSpPr>
            <a:spLocks noGrp="1"/>
          </p:cNvSpPr>
          <p:nvPr>
            <p:ph idx="1"/>
          </p:nvPr>
        </p:nvSpPr>
        <p:spPr>
          <a:xfrm>
            <a:off x="251520" y="404664"/>
            <a:ext cx="8712968" cy="6192688"/>
          </a:xfrm>
        </p:spPr>
        <p:txBody>
          <a:bodyPr>
            <a:normAutofit/>
          </a:bodyPr>
          <a:lstStyle/>
          <a:p>
            <a:pPr>
              <a:buNone/>
            </a:pPr>
            <a:endParaRPr lang="en-GB" sz="2400" dirty="0" smtClean="0"/>
          </a:p>
          <a:p>
            <a:endParaRPr lang="en-GB" sz="2400" b="1" dirty="0">
              <a:solidFill>
                <a:srgbClr val="FFFF00"/>
              </a:solidFill>
            </a:endParaRPr>
          </a:p>
          <a:p>
            <a:r>
              <a:rPr lang="en-GB" b="1" dirty="0">
                <a:solidFill>
                  <a:srgbClr val="FFFF00"/>
                </a:solidFill>
              </a:rPr>
              <a:t>What</a:t>
            </a:r>
            <a:r>
              <a:rPr lang="en-GB" dirty="0">
                <a:solidFill>
                  <a:srgbClr val="FFFF00"/>
                </a:solidFill>
              </a:rPr>
              <a:t> – to serve to target. Hit the ball on to the front wall and then to hit side wall before dropping behind the service box.</a:t>
            </a:r>
          </a:p>
          <a:p>
            <a:endParaRPr lang="en-GB" dirty="0">
              <a:solidFill>
                <a:srgbClr val="FFFF00"/>
              </a:solidFill>
            </a:endParaRPr>
          </a:p>
          <a:p>
            <a:r>
              <a:rPr lang="en-GB" b="1" dirty="0">
                <a:solidFill>
                  <a:srgbClr val="FFFF00"/>
                </a:solidFill>
              </a:rPr>
              <a:t>Why</a:t>
            </a:r>
            <a:r>
              <a:rPr lang="en-GB" dirty="0">
                <a:solidFill>
                  <a:srgbClr val="FFFF00"/>
                </a:solidFill>
              </a:rPr>
              <a:t> – to put pressure on opponent at the start of the rally</a:t>
            </a:r>
          </a:p>
          <a:p>
            <a:endParaRPr lang="en-GB" dirty="0">
              <a:solidFill>
                <a:srgbClr val="FFFF00"/>
              </a:solidFill>
            </a:endParaRPr>
          </a:p>
          <a:p>
            <a:r>
              <a:rPr lang="en-GB" b="1" dirty="0">
                <a:solidFill>
                  <a:srgbClr val="FFFF00"/>
                </a:solidFill>
              </a:rPr>
              <a:t>When</a:t>
            </a:r>
            <a:r>
              <a:rPr lang="en-GB" dirty="0">
                <a:solidFill>
                  <a:srgbClr val="FFFF00"/>
                </a:solidFill>
              </a:rPr>
              <a:t> – to start the rally</a:t>
            </a:r>
          </a:p>
          <a:p>
            <a:endParaRPr lang="en-GB" dirty="0">
              <a:solidFill>
                <a:srgbClr val="FFFF00"/>
              </a:solidFill>
            </a:endParaRPr>
          </a:p>
          <a:p>
            <a:r>
              <a:rPr lang="en-GB" b="1" dirty="0">
                <a:solidFill>
                  <a:srgbClr val="FFFF00"/>
                </a:solidFill>
              </a:rPr>
              <a:t>How</a:t>
            </a:r>
            <a:r>
              <a:rPr lang="en-GB" dirty="0">
                <a:solidFill>
                  <a:srgbClr val="FFFF00"/>
                </a:solidFill>
              </a:rPr>
              <a:t> – at least one foot in the service box when you strike the ball </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pPr algn="l"/>
            <a:r>
              <a:rPr lang="en-GB" dirty="0">
                <a:solidFill>
                  <a:srgbClr val="FFFF00"/>
                </a:solidFill>
              </a:rPr>
              <a:t>Return of Service</a:t>
            </a:r>
          </a:p>
        </p:txBody>
      </p:sp>
      <p:sp>
        <p:nvSpPr>
          <p:cNvPr id="3" name="Content Placeholder 2"/>
          <p:cNvSpPr>
            <a:spLocks noGrp="1"/>
          </p:cNvSpPr>
          <p:nvPr>
            <p:ph idx="1"/>
          </p:nvPr>
        </p:nvSpPr>
        <p:spPr>
          <a:xfrm>
            <a:off x="251520" y="836712"/>
            <a:ext cx="8640960" cy="5328592"/>
          </a:xfrm>
        </p:spPr>
        <p:txBody>
          <a:bodyPr>
            <a:normAutofit fontScale="92500" lnSpcReduction="10000"/>
          </a:bodyPr>
          <a:lstStyle/>
          <a:p>
            <a:pPr>
              <a:buNone/>
            </a:pPr>
            <a:endParaRPr lang="en-GB" sz="2800" dirty="0"/>
          </a:p>
          <a:p>
            <a:r>
              <a:rPr lang="en-GB" sz="2800" b="1" dirty="0">
                <a:solidFill>
                  <a:srgbClr val="FFFF00"/>
                </a:solidFill>
              </a:rPr>
              <a:t>What</a:t>
            </a:r>
            <a:r>
              <a:rPr lang="en-GB" sz="2800" dirty="0">
                <a:solidFill>
                  <a:srgbClr val="FFFF00"/>
                </a:solidFill>
              </a:rPr>
              <a:t> – to return the serve with a straight drive or volley to target. Close to the wall and behind the service box so that the ball fades in to the back corner</a:t>
            </a:r>
          </a:p>
          <a:p>
            <a:endParaRPr lang="en-GB" sz="2800" dirty="0">
              <a:solidFill>
                <a:srgbClr val="FFFF00"/>
              </a:solidFill>
            </a:endParaRPr>
          </a:p>
          <a:p>
            <a:r>
              <a:rPr lang="en-GB" sz="2800" b="1" dirty="0">
                <a:solidFill>
                  <a:srgbClr val="FFFF00"/>
                </a:solidFill>
              </a:rPr>
              <a:t>Why</a:t>
            </a:r>
            <a:r>
              <a:rPr lang="en-GB" sz="2800" dirty="0">
                <a:solidFill>
                  <a:srgbClr val="FFFF00"/>
                </a:solidFill>
              </a:rPr>
              <a:t> – to move your opponent off the T zone and make it difficult for them to return</a:t>
            </a:r>
          </a:p>
          <a:p>
            <a:endParaRPr lang="en-GB" sz="2800" dirty="0">
              <a:solidFill>
                <a:srgbClr val="FFFF00"/>
              </a:solidFill>
            </a:endParaRPr>
          </a:p>
          <a:p>
            <a:r>
              <a:rPr lang="en-GB" sz="2800" b="1" dirty="0">
                <a:solidFill>
                  <a:srgbClr val="FFFF00"/>
                </a:solidFill>
              </a:rPr>
              <a:t>When</a:t>
            </a:r>
            <a:r>
              <a:rPr lang="en-GB" sz="2800" dirty="0">
                <a:solidFill>
                  <a:srgbClr val="FFFF00"/>
                </a:solidFill>
              </a:rPr>
              <a:t> – if appropriate try to volley the return to take time away from your opponent</a:t>
            </a:r>
          </a:p>
          <a:p>
            <a:endParaRPr lang="en-GB" sz="2800" dirty="0">
              <a:solidFill>
                <a:srgbClr val="FFFF00"/>
              </a:solidFill>
            </a:endParaRPr>
          </a:p>
          <a:p>
            <a:r>
              <a:rPr lang="en-GB" sz="2800" b="1" dirty="0">
                <a:solidFill>
                  <a:srgbClr val="FFFF00"/>
                </a:solidFill>
              </a:rPr>
              <a:t>How</a:t>
            </a:r>
            <a:r>
              <a:rPr lang="en-GB" sz="2800" dirty="0">
                <a:solidFill>
                  <a:srgbClr val="FFFF00"/>
                </a:solidFill>
              </a:rPr>
              <a:t> – as drive or volley</a:t>
            </a:r>
          </a:p>
          <a:p>
            <a:endParaRPr lang="en-GB" sz="2400" dirty="0"/>
          </a:p>
          <a:p>
            <a:endParaRPr lang="en-GB" sz="2400"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solidFill>
                  <a:srgbClr val="FFFF00"/>
                </a:solidFill>
              </a:rPr>
              <a:t>Boast (or Sidewall Shot)</a:t>
            </a:r>
          </a:p>
        </p:txBody>
      </p:sp>
      <p:sp>
        <p:nvSpPr>
          <p:cNvPr id="3" name="Content Placeholder 2"/>
          <p:cNvSpPr>
            <a:spLocks noGrp="1"/>
          </p:cNvSpPr>
          <p:nvPr>
            <p:ph idx="1"/>
          </p:nvPr>
        </p:nvSpPr>
        <p:spPr>
          <a:xfrm>
            <a:off x="107504" y="908720"/>
            <a:ext cx="8229600" cy="4709160"/>
          </a:xfrm>
        </p:spPr>
        <p:txBody>
          <a:bodyPr>
            <a:normAutofit fontScale="85000" lnSpcReduction="10000"/>
          </a:bodyPr>
          <a:lstStyle/>
          <a:p>
            <a:pPr>
              <a:buNone/>
            </a:pPr>
            <a:endParaRPr lang="en-GB" sz="2800" dirty="0"/>
          </a:p>
          <a:p>
            <a:r>
              <a:rPr lang="en-GB" sz="2800" b="1" dirty="0">
                <a:solidFill>
                  <a:srgbClr val="FFFF00"/>
                </a:solidFill>
              </a:rPr>
              <a:t>What</a:t>
            </a:r>
            <a:r>
              <a:rPr lang="en-GB" sz="2800" dirty="0">
                <a:solidFill>
                  <a:srgbClr val="FFFF00"/>
                </a:solidFill>
              </a:rPr>
              <a:t> – to hit a FH and BH boast. The ball should strike the side wall first , then the front wall.</a:t>
            </a:r>
          </a:p>
          <a:p>
            <a:r>
              <a:rPr lang="en-GB" sz="2800" b="1" dirty="0">
                <a:solidFill>
                  <a:srgbClr val="FFFF00"/>
                </a:solidFill>
              </a:rPr>
              <a:t>Why</a:t>
            </a:r>
            <a:r>
              <a:rPr lang="en-GB" sz="2800" dirty="0">
                <a:solidFill>
                  <a:srgbClr val="FFFF00"/>
                </a:solidFill>
              </a:rPr>
              <a:t> – attacking or defensive shot. Draws your opponent into the front corner of the court and provides recovery time.</a:t>
            </a:r>
          </a:p>
          <a:p>
            <a:r>
              <a:rPr lang="en-GB" sz="2800" b="1" dirty="0">
                <a:solidFill>
                  <a:srgbClr val="FFFF00"/>
                </a:solidFill>
              </a:rPr>
              <a:t>When</a:t>
            </a:r>
            <a:r>
              <a:rPr lang="en-GB" sz="2800" dirty="0">
                <a:solidFill>
                  <a:srgbClr val="FFFF00"/>
                </a:solidFill>
              </a:rPr>
              <a:t> – attacking boast is played when your opponent is behind you. Defensive is played from the back of the court when you have no other option.</a:t>
            </a:r>
          </a:p>
          <a:p>
            <a:r>
              <a:rPr lang="en-GB" sz="2800" b="1" dirty="0">
                <a:solidFill>
                  <a:srgbClr val="FFFF00"/>
                </a:solidFill>
              </a:rPr>
              <a:t>How</a:t>
            </a:r>
            <a:r>
              <a:rPr lang="en-GB" sz="2800" dirty="0">
                <a:solidFill>
                  <a:srgbClr val="FFFF00"/>
                </a:solidFill>
              </a:rPr>
              <a:t> – same as drive but body is turned slightly more towards the back corner. Drive the ball in to the sidewall .Use your follow through to transfer your body weight and begin your movement back to the T .</a:t>
            </a:r>
          </a:p>
          <a:p>
            <a:pPr>
              <a:buNone/>
            </a:pPr>
            <a:endParaRPr lang="en-GB" sz="2800" dirty="0">
              <a:solidFill>
                <a:srgbClr val="FFFF00"/>
              </a:solidFill>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solidFill>
                  <a:srgbClr val="FFFF00"/>
                </a:solidFill>
              </a:rPr>
              <a:t>Drop</a:t>
            </a:r>
          </a:p>
        </p:txBody>
      </p:sp>
      <p:sp>
        <p:nvSpPr>
          <p:cNvPr id="3" name="Content Placeholder 2"/>
          <p:cNvSpPr>
            <a:spLocks noGrp="1"/>
          </p:cNvSpPr>
          <p:nvPr>
            <p:ph idx="1"/>
          </p:nvPr>
        </p:nvSpPr>
        <p:spPr>
          <a:xfrm>
            <a:off x="0" y="908720"/>
            <a:ext cx="8229600" cy="4709160"/>
          </a:xfrm>
        </p:spPr>
        <p:txBody>
          <a:bodyPr>
            <a:normAutofit fontScale="92500"/>
          </a:bodyPr>
          <a:lstStyle/>
          <a:p>
            <a:pPr>
              <a:buNone/>
            </a:pPr>
            <a:endParaRPr lang="en-GB" sz="2800" dirty="0"/>
          </a:p>
          <a:p>
            <a:r>
              <a:rPr lang="en-GB" sz="2800" b="1" dirty="0">
                <a:solidFill>
                  <a:srgbClr val="FFFF00"/>
                </a:solidFill>
              </a:rPr>
              <a:t>What</a:t>
            </a:r>
            <a:r>
              <a:rPr lang="en-GB" sz="2800" dirty="0">
                <a:solidFill>
                  <a:srgbClr val="FFFF00"/>
                </a:solidFill>
              </a:rPr>
              <a:t> – to hit a FH and BH drop to target. </a:t>
            </a:r>
          </a:p>
          <a:p>
            <a:r>
              <a:rPr lang="en-GB" sz="2800" b="1" dirty="0">
                <a:solidFill>
                  <a:srgbClr val="FFFF00"/>
                </a:solidFill>
              </a:rPr>
              <a:t>Why</a:t>
            </a:r>
            <a:r>
              <a:rPr lang="en-GB" sz="2800" dirty="0">
                <a:solidFill>
                  <a:srgbClr val="FFFF00"/>
                </a:solidFill>
              </a:rPr>
              <a:t> –  The drop shot moves your opponent into the front of the court and away from the T zone</a:t>
            </a:r>
          </a:p>
          <a:p>
            <a:r>
              <a:rPr lang="en-GB" sz="2800" b="1" dirty="0">
                <a:solidFill>
                  <a:srgbClr val="FFFF00"/>
                </a:solidFill>
              </a:rPr>
              <a:t>When</a:t>
            </a:r>
            <a:r>
              <a:rPr lang="en-GB" sz="2800" dirty="0">
                <a:solidFill>
                  <a:srgbClr val="FFFF00"/>
                </a:solidFill>
              </a:rPr>
              <a:t> – your opponent is in the back corners ,off balance ,not looking or when opponent is tiring</a:t>
            </a:r>
          </a:p>
          <a:p>
            <a:r>
              <a:rPr lang="en-GB" sz="2800" b="1" dirty="0">
                <a:solidFill>
                  <a:srgbClr val="FFFF00"/>
                </a:solidFill>
              </a:rPr>
              <a:t>Acton</a:t>
            </a:r>
            <a:r>
              <a:rPr lang="en-GB" sz="2800" dirty="0">
                <a:solidFill>
                  <a:srgbClr val="FFFF00"/>
                </a:solidFill>
              </a:rPr>
              <a:t> – similar to the drive, but get down low to the ball and strike the ball in front of your leading leg. Racket preparation is low, with a slow swing and gentle follow through</a:t>
            </a:r>
          </a:p>
          <a:p>
            <a:endParaRPr lang="en-GB" sz="2800"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solidFill>
                  <a:srgbClr val="FFFF00"/>
                </a:solidFill>
              </a:rPr>
              <a:t>Lob</a:t>
            </a:r>
          </a:p>
        </p:txBody>
      </p:sp>
      <p:sp>
        <p:nvSpPr>
          <p:cNvPr id="3" name="Content Placeholder 2"/>
          <p:cNvSpPr>
            <a:spLocks noGrp="1"/>
          </p:cNvSpPr>
          <p:nvPr>
            <p:ph idx="1"/>
          </p:nvPr>
        </p:nvSpPr>
        <p:spPr>
          <a:xfrm>
            <a:off x="0" y="836712"/>
            <a:ext cx="8229600" cy="4709160"/>
          </a:xfrm>
        </p:spPr>
        <p:txBody>
          <a:bodyPr>
            <a:normAutofit fontScale="85000" lnSpcReduction="10000"/>
          </a:bodyPr>
          <a:lstStyle/>
          <a:p>
            <a:pPr>
              <a:buNone/>
            </a:pPr>
            <a:endParaRPr lang="en-GB" dirty="0"/>
          </a:p>
          <a:p>
            <a:r>
              <a:rPr lang="en-GB" b="1" dirty="0">
                <a:solidFill>
                  <a:srgbClr val="FFFF00"/>
                </a:solidFill>
              </a:rPr>
              <a:t>What</a:t>
            </a:r>
            <a:r>
              <a:rPr lang="en-GB" dirty="0">
                <a:solidFill>
                  <a:srgbClr val="FFFF00"/>
                </a:solidFill>
              </a:rPr>
              <a:t> – to hit a BH and FH lob to target. The ball should be struck high, slow and wide to fade in to the back corners</a:t>
            </a:r>
          </a:p>
          <a:p>
            <a:r>
              <a:rPr lang="en-GB" b="1" dirty="0">
                <a:solidFill>
                  <a:srgbClr val="FFFF00"/>
                </a:solidFill>
              </a:rPr>
              <a:t>Why</a:t>
            </a:r>
            <a:r>
              <a:rPr lang="en-GB" dirty="0">
                <a:solidFill>
                  <a:srgbClr val="FFFF00"/>
                </a:solidFill>
              </a:rPr>
              <a:t> – to provide you with time to recover, change the pace of the game and to upset the rhythm of the opponent</a:t>
            </a:r>
          </a:p>
          <a:p>
            <a:r>
              <a:rPr lang="en-GB" b="1" dirty="0">
                <a:solidFill>
                  <a:srgbClr val="FFFF00"/>
                </a:solidFill>
              </a:rPr>
              <a:t>When</a:t>
            </a:r>
            <a:r>
              <a:rPr lang="en-GB" dirty="0">
                <a:solidFill>
                  <a:srgbClr val="FFFF00"/>
                </a:solidFill>
              </a:rPr>
              <a:t> – your opponent is in the front of the court or moving forward or when you need time to recover</a:t>
            </a:r>
          </a:p>
          <a:p>
            <a:r>
              <a:rPr lang="en-GB" b="1" dirty="0">
                <a:solidFill>
                  <a:srgbClr val="FFFF00"/>
                </a:solidFill>
              </a:rPr>
              <a:t>How</a:t>
            </a:r>
            <a:r>
              <a:rPr lang="en-GB" dirty="0">
                <a:solidFill>
                  <a:srgbClr val="FFFF00"/>
                </a:solidFill>
              </a:rPr>
              <a:t> – similar to the drive , but get down low and underneath the ball and lift the ball. Strike the ball in front of your leading leg. Use an open racket face and swing through with a high follow through. </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FF00"/>
                </a:solidFill>
              </a:rPr>
              <a:t>Evaluating your Lesson</a:t>
            </a:r>
          </a:p>
        </p:txBody>
      </p:sp>
      <p:sp>
        <p:nvSpPr>
          <p:cNvPr id="3" name="Content Placeholder 2"/>
          <p:cNvSpPr>
            <a:spLocks noGrp="1"/>
          </p:cNvSpPr>
          <p:nvPr>
            <p:ph idx="1"/>
          </p:nvPr>
        </p:nvSpPr>
        <p:spPr>
          <a:xfrm>
            <a:off x="395536" y="1196752"/>
            <a:ext cx="8229600" cy="4709160"/>
          </a:xfrm>
        </p:spPr>
        <p:txBody>
          <a:bodyPr>
            <a:normAutofit/>
          </a:bodyPr>
          <a:lstStyle/>
          <a:p>
            <a:pPr marL="137160" indent="0">
              <a:buNone/>
            </a:pPr>
            <a:r>
              <a:rPr lang="en-GB" sz="2800" dirty="0">
                <a:solidFill>
                  <a:srgbClr val="FFFF00"/>
                </a:solidFill>
              </a:rPr>
              <a:t>After each session you should go back and review it  i.e. how well did it go? The session should be reviewed under the following headings :</a:t>
            </a:r>
          </a:p>
          <a:p>
            <a:pPr marL="137160" indent="0">
              <a:buNone/>
            </a:pPr>
            <a:endParaRPr lang="en-GB" sz="2800" dirty="0">
              <a:solidFill>
                <a:srgbClr val="FFFF00"/>
              </a:solidFill>
            </a:endParaRPr>
          </a:p>
        </p:txBody>
      </p:sp>
      <p:graphicFrame>
        <p:nvGraphicFramePr>
          <p:cNvPr id="4" name="Diagram 3"/>
          <p:cNvGraphicFramePr/>
          <p:nvPr>
            <p:extLst>
              <p:ext uri="{D42A27DB-BD31-4B8C-83A1-F6EECF244321}">
                <p14:modId xmlns:p14="http://schemas.microsoft.com/office/powerpoint/2010/main" val="3704235535"/>
              </p:ext>
            </p:extLst>
          </p:nvPr>
        </p:nvGraphicFramePr>
        <p:xfrm>
          <a:off x="1547664" y="2636912"/>
          <a:ext cx="5616624" cy="4005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ppt_x</p:attrName>
                                        </p:attrNameLst>
                                      </p:cBhvr>
                                      <p:tavLst>
                                        <p:tav tm="0">
                                          <p:val>
                                            <p:strVal val="#ppt_x-.2"/>
                                          </p:val>
                                        </p:tav>
                                        <p:tav tm="100000">
                                          <p:val>
                                            <p:strVal val="#ppt_x"/>
                                          </p:val>
                                        </p:tav>
                                      </p:tavLst>
                                    </p:anim>
                                    <p:anim calcmode="lin" valueType="num">
                                      <p:cBhvr>
                                        <p:cTn id="19"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08920"/>
            <a:ext cx="8229600" cy="1143000"/>
          </a:xfrm>
        </p:spPr>
        <p:txBody>
          <a:bodyPr>
            <a:noAutofit/>
          </a:bodyPr>
          <a:lstStyle/>
          <a:p>
            <a:r>
              <a:rPr lang="en-GB" sz="9600" dirty="0">
                <a:solidFill>
                  <a:srgbClr val="FFFF00"/>
                </a:solidFill>
              </a:rPr>
              <a:t>Competition</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FFFF00"/>
                </a:solidFill>
              </a:rPr>
              <a:t>Why is Squash a good sport for clubs and schools?</a:t>
            </a:r>
          </a:p>
        </p:txBody>
      </p:sp>
      <p:sp>
        <p:nvSpPr>
          <p:cNvPr id="3" name="Content Placeholder 2"/>
          <p:cNvSpPr>
            <a:spLocks noGrp="1"/>
          </p:cNvSpPr>
          <p:nvPr>
            <p:ph idx="1"/>
          </p:nvPr>
        </p:nvSpPr>
        <p:spPr>
          <a:xfrm>
            <a:off x="467544" y="980728"/>
            <a:ext cx="8229600" cy="4709160"/>
          </a:xfrm>
        </p:spPr>
        <p:txBody>
          <a:bodyPr>
            <a:normAutofit/>
          </a:bodyPr>
          <a:lstStyle/>
          <a:p>
            <a:pPr>
              <a:buNone/>
            </a:pPr>
            <a:endParaRPr lang="en-GB" dirty="0"/>
          </a:p>
          <a:p>
            <a:pPr>
              <a:buNone/>
            </a:pPr>
            <a:r>
              <a:rPr lang="en-GB" dirty="0"/>
              <a:t>Squash is a </a:t>
            </a:r>
            <a:r>
              <a:rPr lang="en-GB" b="1" dirty="0"/>
              <a:t>great</a:t>
            </a:r>
            <a:r>
              <a:rPr lang="en-GB" dirty="0"/>
              <a:t> school and club sport because</a:t>
            </a:r>
          </a:p>
          <a:p>
            <a:pPr>
              <a:buNone/>
            </a:pPr>
            <a:r>
              <a:rPr lang="en-GB" dirty="0"/>
              <a:t> it is:</a:t>
            </a:r>
          </a:p>
          <a:p>
            <a:pPr>
              <a:buNone/>
            </a:pPr>
            <a:endParaRPr lang="en-GB" dirty="0"/>
          </a:p>
          <a:p>
            <a:pPr>
              <a:buNone/>
            </a:pPr>
            <a:endParaRPr lang="en-GB" dirty="0"/>
          </a:p>
          <a:p>
            <a:endParaRPr lang="en-GB" dirty="0"/>
          </a:p>
          <a:p>
            <a:endParaRPr lang="en-GB" dirty="0"/>
          </a:p>
        </p:txBody>
      </p:sp>
      <p:graphicFrame>
        <p:nvGraphicFramePr>
          <p:cNvPr id="5" name="Diagram 4"/>
          <p:cNvGraphicFramePr/>
          <p:nvPr>
            <p:extLst>
              <p:ext uri="{D42A27DB-BD31-4B8C-83A1-F6EECF244321}">
                <p14:modId xmlns:p14="http://schemas.microsoft.com/office/powerpoint/2010/main" val="1150695267"/>
              </p:ext>
            </p:extLst>
          </p:nvPr>
        </p:nvGraphicFramePr>
        <p:xfrm>
          <a:off x="1547664" y="1988840"/>
          <a:ext cx="7224464" cy="4653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4" presetClass="entr" presetSubtype="1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FF00"/>
                </a:solidFill>
              </a:rPr>
              <a:t>A Ladder</a:t>
            </a:r>
          </a:p>
        </p:txBody>
      </p:sp>
      <p:sp>
        <p:nvSpPr>
          <p:cNvPr id="3" name="Content Placeholder 2"/>
          <p:cNvSpPr>
            <a:spLocks noGrp="1"/>
          </p:cNvSpPr>
          <p:nvPr>
            <p:ph idx="1"/>
          </p:nvPr>
        </p:nvSpPr>
        <p:spPr/>
        <p:txBody>
          <a:bodyPr/>
          <a:lstStyle/>
          <a:p>
            <a:pPr>
              <a:buNone/>
            </a:pPr>
            <a:r>
              <a:rPr lang="en-GB" dirty="0">
                <a:solidFill>
                  <a:srgbClr val="FFFF00"/>
                </a:solidFill>
              </a:rPr>
              <a:t>A  ladder is</a:t>
            </a:r>
          </a:p>
          <a:p>
            <a:pPr>
              <a:buNone/>
            </a:pPr>
            <a:endParaRPr lang="en-GB" dirty="0">
              <a:solidFill>
                <a:srgbClr val="FFFF00"/>
              </a:solidFill>
            </a:endParaRPr>
          </a:p>
          <a:p>
            <a:r>
              <a:rPr lang="en-GB" dirty="0">
                <a:solidFill>
                  <a:srgbClr val="FFFF00"/>
                </a:solidFill>
              </a:rPr>
              <a:t>An order of merit</a:t>
            </a:r>
          </a:p>
          <a:p>
            <a:r>
              <a:rPr lang="en-GB" dirty="0">
                <a:solidFill>
                  <a:srgbClr val="FFFF00"/>
                </a:solidFill>
              </a:rPr>
              <a:t>A tool to engage pupils and club members after the introductory programme</a:t>
            </a:r>
          </a:p>
          <a:p>
            <a:endParaRPr lang="en-GB" dirty="0">
              <a:solidFill>
                <a:srgbClr val="FFFF00"/>
              </a:solidFill>
            </a:endParaRPr>
          </a:p>
          <a:p>
            <a:pPr>
              <a:buNone/>
            </a:pPr>
            <a:r>
              <a:rPr lang="en-GB" dirty="0">
                <a:solidFill>
                  <a:srgbClr val="FFFF00"/>
                </a:solidFill>
              </a:rPr>
              <a:t>A tournament can be run to establish the initial ladder order</a:t>
            </a:r>
          </a:p>
          <a:p>
            <a:pPr>
              <a:buNone/>
            </a:pPr>
            <a:r>
              <a:rPr lang="en-GB" dirty="0">
                <a:solidFill>
                  <a:srgbClr val="FFFF00"/>
                </a:solidFill>
              </a:rPr>
              <a:t>Sample ladder on next slide</a:t>
            </a:r>
          </a:p>
          <a:p>
            <a:endParaRPr lang="en-GB" dirty="0"/>
          </a:p>
          <a:p>
            <a:pPr>
              <a:buNone/>
            </a:pPr>
            <a:endParaRPr lang="en-GB" dirty="0"/>
          </a:p>
          <a:p>
            <a:endParaRPr lang="en-GB" dirty="0"/>
          </a:p>
        </p:txBody>
      </p:sp>
    </p:spTree>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graphicFrame>
        <p:nvGraphicFramePr>
          <p:cNvPr id="33794" name="Object 2"/>
          <p:cNvGraphicFramePr>
            <a:graphicFrameLocks noChangeAspect="1"/>
          </p:cNvGraphicFramePr>
          <p:nvPr>
            <p:extLst>
              <p:ext uri="{D42A27DB-BD31-4B8C-83A1-F6EECF244321}">
                <p14:modId xmlns:p14="http://schemas.microsoft.com/office/powerpoint/2010/main" val="1201988389"/>
              </p:ext>
            </p:extLst>
          </p:nvPr>
        </p:nvGraphicFramePr>
        <p:xfrm>
          <a:off x="79724" y="432048"/>
          <a:ext cx="8956772" cy="5733256"/>
        </p:xfrm>
        <a:graphic>
          <a:graphicData uri="http://schemas.openxmlformats.org/presentationml/2006/ole">
            <mc:AlternateContent xmlns:mc="http://schemas.openxmlformats.org/markup-compatibility/2006">
              <mc:Choice xmlns:v="urn:schemas-microsoft-com:vml" Requires="v">
                <p:oleObj spid="_x0000_s81936" name="Acrobat Document" r:id="rId3" imgW="8028571" imgH="5830114" progId="AcroExch.Document.11">
                  <p:embed/>
                </p:oleObj>
              </mc:Choice>
              <mc:Fallback>
                <p:oleObj name="Acrobat Document" r:id="rId3" imgW="8028571" imgH="5830114" progId="AcroExch.Document.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24" y="432048"/>
                        <a:ext cx="8956772" cy="5733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FF00"/>
                </a:solidFill>
              </a:rPr>
              <a:t>Sample Ladder Rules</a:t>
            </a:r>
          </a:p>
        </p:txBody>
      </p:sp>
      <p:sp>
        <p:nvSpPr>
          <p:cNvPr id="3" name="Content Placeholder 2"/>
          <p:cNvSpPr>
            <a:spLocks noGrp="1"/>
          </p:cNvSpPr>
          <p:nvPr>
            <p:ph idx="1"/>
          </p:nvPr>
        </p:nvSpPr>
        <p:spPr/>
        <p:txBody>
          <a:bodyPr>
            <a:normAutofit fontScale="92500" lnSpcReduction="10000"/>
          </a:bodyPr>
          <a:lstStyle/>
          <a:p>
            <a:pPr marL="651510" indent="-514350">
              <a:buFont typeface="+mj-lt"/>
              <a:buAutoNum type="arabicPeriod"/>
            </a:pPr>
            <a:r>
              <a:rPr lang="en-GB" dirty="0">
                <a:solidFill>
                  <a:srgbClr val="FFFF00"/>
                </a:solidFill>
              </a:rPr>
              <a:t>Choose a scoring system e.g. one game to 11 points, using point-a –rally (PAR) scoring</a:t>
            </a:r>
          </a:p>
          <a:p>
            <a:pPr marL="651510" indent="-514350">
              <a:buFont typeface="+mj-lt"/>
              <a:buAutoNum type="arabicPeriod"/>
            </a:pPr>
            <a:r>
              <a:rPr lang="en-GB" dirty="0">
                <a:solidFill>
                  <a:srgbClr val="FFFF00"/>
                </a:solidFill>
              </a:rPr>
              <a:t>Only the coach can change the ladder positions.</a:t>
            </a:r>
          </a:p>
          <a:p>
            <a:pPr marL="651510" indent="-514350">
              <a:buFont typeface="+mj-lt"/>
              <a:buAutoNum type="arabicPeriod"/>
            </a:pPr>
            <a:r>
              <a:rPr lang="en-GB" dirty="0">
                <a:solidFill>
                  <a:srgbClr val="FFFF00"/>
                </a:solidFill>
              </a:rPr>
              <a:t>A player must accept a challenge from below before they can make another challenge above.</a:t>
            </a:r>
          </a:p>
          <a:p>
            <a:pPr marL="651510" indent="-514350">
              <a:buFont typeface="+mj-lt"/>
              <a:buAutoNum type="arabicPeriod"/>
            </a:pPr>
            <a:r>
              <a:rPr lang="en-GB" dirty="0">
                <a:solidFill>
                  <a:srgbClr val="FFFF00"/>
                </a:solidFill>
              </a:rPr>
              <a:t>Players can score (mark) and referee challenge matches and develop their understanding of the rules of squash.</a:t>
            </a:r>
          </a:p>
          <a:p>
            <a:pPr marL="651510" indent="-514350">
              <a:buFont typeface="+mj-lt"/>
              <a:buAutoNum type="arabicPeriod"/>
            </a:pPr>
            <a:r>
              <a:rPr lang="en-GB" dirty="0">
                <a:solidFill>
                  <a:srgbClr val="FFFF00"/>
                </a:solidFill>
              </a:rPr>
              <a:t>A ladder can allow open challenges for a month and then challenges can be restricted to 2  places above.</a:t>
            </a:r>
          </a:p>
        </p:txBody>
      </p:sp>
    </p:spTree>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dirty="0">
                <a:solidFill>
                  <a:srgbClr val="FFFF00"/>
                </a:solidFill>
              </a:rPr>
              <a:t>Round Robin Tournament</a:t>
            </a:r>
          </a:p>
        </p:txBody>
      </p:sp>
      <p:sp>
        <p:nvSpPr>
          <p:cNvPr id="3" name="Content Placeholder 2"/>
          <p:cNvSpPr>
            <a:spLocks noGrp="1"/>
          </p:cNvSpPr>
          <p:nvPr>
            <p:ph idx="1"/>
          </p:nvPr>
        </p:nvSpPr>
        <p:spPr>
          <a:xfrm>
            <a:off x="457200" y="1124744"/>
            <a:ext cx="8229600" cy="5184616"/>
          </a:xfrm>
        </p:spPr>
        <p:txBody>
          <a:bodyPr>
            <a:normAutofit fontScale="25000" lnSpcReduction="20000"/>
          </a:bodyPr>
          <a:lstStyle/>
          <a:p>
            <a:pPr>
              <a:buNone/>
            </a:pPr>
            <a:endParaRPr lang="en-GB" dirty="0"/>
          </a:p>
          <a:p>
            <a:pPr>
              <a:buNone/>
            </a:pPr>
            <a:r>
              <a:rPr lang="en-GB" sz="9600" dirty="0">
                <a:solidFill>
                  <a:srgbClr val="FFFF00"/>
                </a:solidFill>
              </a:rPr>
              <a:t>In a Round Robin tournament players are organised in to groups. Each player plays every other player in the group.</a:t>
            </a:r>
          </a:p>
          <a:p>
            <a:pPr>
              <a:buNone/>
            </a:pPr>
            <a:r>
              <a:rPr lang="en-GB" sz="9600" dirty="0">
                <a:solidFill>
                  <a:srgbClr val="FFFF00"/>
                </a:solidFill>
              </a:rPr>
              <a:t>     The winners of each group can then play the other winners to get an overall winner. </a:t>
            </a:r>
          </a:p>
          <a:p>
            <a:pPr>
              <a:buNone/>
            </a:pPr>
            <a:endParaRPr lang="en-GB" sz="9600" dirty="0">
              <a:solidFill>
                <a:srgbClr val="FFFF00"/>
              </a:solidFill>
            </a:endParaRPr>
          </a:p>
          <a:p>
            <a:pPr>
              <a:buNone/>
            </a:pPr>
            <a:r>
              <a:rPr lang="en-GB" sz="9600" dirty="0">
                <a:solidFill>
                  <a:srgbClr val="FFFF00"/>
                </a:solidFill>
              </a:rPr>
              <a:t>It is a great  way to give players lots of games and to play people they have not played before.</a:t>
            </a:r>
          </a:p>
          <a:p>
            <a:pPr>
              <a:buNone/>
            </a:pPr>
            <a:endParaRPr lang="en-GB" sz="9600" dirty="0">
              <a:solidFill>
                <a:srgbClr val="FFFF00"/>
              </a:solidFill>
            </a:endParaRPr>
          </a:p>
          <a:p>
            <a:pPr>
              <a:buNone/>
            </a:pPr>
            <a:r>
              <a:rPr lang="en-GB" sz="9600" dirty="0">
                <a:solidFill>
                  <a:srgbClr val="FFFF00"/>
                </a:solidFill>
              </a:rPr>
              <a:t>A disadvantage is that it takes quite a lot of time to play.</a:t>
            </a:r>
          </a:p>
          <a:p>
            <a:pPr>
              <a:buNone/>
            </a:pPr>
            <a:r>
              <a:rPr lang="en-GB" sz="9600" dirty="0">
                <a:solidFill>
                  <a:srgbClr val="FFFF00"/>
                </a:solidFill>
              </a:rPr>
              <a:t>     Group of 4 -  6  matches</a:t>
            </a:r>
          </a:p>
          <a:p>
            <a:pPr>
              <a:buNone/>
            </a:pPr>
            <a:r>
              <a:rPr lang="en-GB" sz="9600" dirty="0">
                <a:solidFill>
                  <a:srgbClr val="FFFF00"/>
                </a:solidFill>
              </a:rPr>
              <a:t>     Group of 5 -  10 matches</a:t>
            </a:r>
          </a:p>
          <a:p>
            <a:pPr>
              <a:buNone/>
            </a:pPr>
            <a:r>
              <a:rPr lang="en-GB" sz="9600" dirty="0">
                <a:solidFill>
                  <a:srgbClr val="FFFF00"/>
                </a:solidFill>
              </a:rPr>
              <a:t>     Group of 6 -  15 matches </a:t>
            </a:r>
          </a:p>
          <a:p>
            <a:pPr>
              <a:buNone/>
            </a:pPr>
            <a:r>
              <a:rPr lang="en-GB" sz="9600" dirty="0">
                <a:solidFill>
                  <a:srgbClr val="FFFF00"/>
                </a:solidFill>
              </a:rPr>
              <a:t>The next slide shows  templates for groups of 4 , 5 or 6 players in a Round Robin format.</a:t>
            </a:r>
          </a:p>
          <a:p>
            <a:pPr>
              <a:buNone/>
            </a:pPr>
            <a:endParaRPr lang="en-GB" sz="4500" dirty="0"/>
          </a:p>
          <a:p>
            <a:pPr>
              <a:buNone/>
            </a:pPr>
            <a:r>
              <a:rPr lang="en-GB" sz="4500" dirty="0"/>
              <a:t> </a:t>
            </a:r>
          </a:p>
          <a:p>
            <a:pPr>
              <a:buNone/>
            </a:pPr>
            <a:endParaRPr lang="en-GB" sz="4500"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p:txBody>
      </p:sp>
    </p:spTree>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graphicFrame>
        <p:nvGraphicFramePr>
          <p:cNvPr id="82946" name="Object 2"/>
          <p:cNvGraphicFramePr>
            <a:graphicFrameLocks noChangeAspect="1"/>
          </p:cNvGraphicFramePr>
          <p:nvPr/>
        </p:nvGraphicFramePr>
        <p:xfrm>
          <a:off x="557213" y="517525"/>
          <a:ext cx="8027987" cy="5821363"/>
        </p:xfrm>
        <a:graphic>
          <a:graphicData uri="http://schemas.openxmlformats.org/presentationml/2006/ole">
            <mc:AlternateContent xmlns:mc="http://schemas.openxmlformats.org/markup-compatibility/2006">
              <mc:Choice xmlns:v="urn:schemas-microsoft-com:vml" Requires="v">
                <p:oleObj spid="_x0000_s82960" name="Acrobat Document" r:id="rId3" imgW="8028571" imgH="5830114" progId="AcroExch.Document.11">
                  <p:embed/>
                </p:oleObj>
              </mc:Choice>
              <mc:Fallback>
                <p:oleObj name="Acrobat Document" r:id="rId3" imgW="8028571" imgH="5830114" progId="AcroExch.Document.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213" y="517525"/>
                        <a:ext cx="8027987" cy="582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dirty="0">
                <a:solidFill>
                  <a:srgbClr val="FFFF00"/>
                </a:solidFill>
              </a:rPr>
              <a:t>Box Leagues</a:t>
            </a:r>
          </a:p>
        </p:txBody>
      </p:sp>
      <p:sp>
        <p:nvSpPr>
          <p:cNvPr id="3" name="Content Placeholder 2"/>
          <p:cNvSpPr>
            <a:spLocks noGrp="1"/>
          </p:cNvSpPr>
          <p:nvPr>
            <p:ph idx="1"/>
          </p:nvPr>
        </p:nvSpPr>
        <p:spPr>
          <a:xfrm>
            <a:off x="457200" y="1052736"/>
            <a:ext cx="8229600" cy="5616624"/>
          </a:xfrm>
        </p:spPr>
        <p:txBody>
          <a:bodyPr>
            <a:normAutofit fontScale="92500" lnSpcReduction="20000"/>
          </a:bodyPr>
          <a:lstStyle/>
          <a:p>
            <a:pPr>
              <a:buNone/>
            </a:pPr>
            <a:r>
              <a:rPr lang="en-GB" sz="2400" dirty="0">
                <a:solidFill>
                  <a:srgbClr val="FFFF00"/>
                </a:solidFill>
              </a:rPr>
              <a:t>A box league uses the same structure as the Round Robin tournament</a:t>
            </a:r>
          </a:p>
          <a:p>
            <a:pPr>
              <a:buNone/>
            </a:pPr>
            <a:endParaRPr lang="en-GB" sz="2400" dirty="0">
              <a:solidFill>
                <a:srgbClr val="FFFF00"/>
              </a:solidFill>
            </a:endParaRPr>
          </a:p>
          <a:p>
            <a:r>
              <a:rPr lang="en-GB" sz="2400" dirty="0">
                <a:solidFill>
                  <a:srgbClr val="FFFF00"/>
                </a:solidFill>
              </a:rPr>
              <a:t>The participants  are divided in to groups of 4 or 5 . Each  person plays every other  person in the group.</a:t>
            </a:r>
          </a:p>
          <a:p>
            <a:r>
              <a:rPr lang="en-GB" sz="2400" dirty="0">
                <a:solidFill>
                  <a:srgbClr val="FFFF00"/>
                </a:solidFill>
              </a:rPr>
              <a:t>Players arrange their own matches  and are given a time frame – suggest 2, 3 or 4 weeks to complete the matches.</a:t>
            </a:r>
          </a:p>
          <a:p>
            <a:r>
              <a:rPr lang="en-GB" sz="2400" dirty="0">
                <a:solidFill>
                  <a:srgbClr val="FFFF00"/>
                </a:solidFill>
              </a:rPr>
              <a:t>At the end of this time scores are collated and the top player of the box moves up to the next box.  The bottom player moves down and the competitive games begin again with a different group of players.</a:t>
            </a:r>
          </a:p>
          <a:p>
            <a:endParaRPr lang="en-GB" sz="2400" dirty="0">
              <a:solidFill>
                <a:srgbClr val="FFFF00"/>
              </a:solidFill>
            </a:endParaRPr>
          </a:p>
          <a:p>
            <a:pPr>
              <a:buNone/>
            </a:pPr>
            <a:r>
              <a:rPr lang="en-GB" sz="2400" dirty="0">
                <a:solidFill>
                  <a:srgbClr val="FFFF00"/>
                </a:solidFill>
              </a:rPr>
              <a:t>This is a great way of getting players in a club to mix ,socialise and play people that they have not played before.  It allows people to find their playing standard within a club.</a:t>
            </a:r>
          </a:p>
          <a:p>
            <a:pPr>
              <a:buNone/>
            </a:pPr>
            <a:endParaRPr lang="en-GB" sz="2400" dirty="0">
              <a:solidFill>
                <a:srgbClr val="FFFF00"/>
              </a:solidFill>
            </a:endParaRPr>
          </a:p>
          <a:p>
            <a:pPr>
              <a:buNone/>
            </a:pPr>
            <a:r>
              <a:rPr lang="en-GB" sz="2400" dirty="0">
                <a:solidFill>
                  <a:srgbClr val="FFFF00"/>
                </a:solidFill>
              </a:rPr>
              <a:t>This system lends itself well to online  administration.</a:t>
            </a:r>
          </a:p>
        </p:txBody>
      </p:sp>
    </p:spTree>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Swiss Format Tournament</a:t>
            </a:r>
          </a:p>
        </p:txBody>
      </p:sp>
      <p:sp>
        <p:nvSpPr>
          <p:cNvPr id="3" name="Content Placeholder 2"/>
          <p:cNvSpPr>
            <a:spLocks noGrp="1"/>
          </p:cNvSpPr>
          <p:nvPr>
            <p:ph idx="1"/>
          </p:nvPr>
        </p:nvSpPr>
        <p:spPr/>
        <p:txBody>
          <a:bodyPr>
            <a:normAutofit lnSpcReduction="10000"/>
          </a:bodyPr>
          <a:lstStyle/>
          <a:p>
            <a:pPr>
              <a:buNone/>
            </a:pPr>
            <a:r>
              <a:rPr lang="en-GB" dirty="0"/>
              <a:t>This format works well for a group of 8 or 16  competitors.  Everybody plays 4 matches.</a:t>
            </a:r>
          </a:p>
          <a:p>
            <a:pPr>
              <a:buNone/>
            </a:pPr>
            <a:endParaRPr lang="en-GB" dirty="0"/>
          </a:p>
          <a:p>
            <a:pPr>
              <a:buNone/>
            </a:pPr>
            <a:r>
              <a:rPr lang="en-GB" dirty="0"/>
              <a:t>At the end players get a ranking between 1 and 8 or between 1 and 16.</a:t>
            </a:r>
          </a:p>
          <a:p>
            <a:pPr>
              <a:buNone/>
            </a:pPr>
            <a:endParaRPr lang="en-GB" dirty="0"/>
          </a:p>
          <a:p>
            <a:pPr>
              <a:buNone/>
            </a:pPr>
            <a:r>
              <a:rPr lang="en-GB" dirty="0"/>
              <a:t>It is used a lot in tournaments in Ireland and for one – day competitions.</a:t>
            </a:r>
          </a:p>
          <a:p>
            <a:pPr>
              <a:buNone/>
            </a:pPr>
            <a:r>
              <a:rPr lang="en-GB" dirty="0"/>
              <a:t>A draw for an 8- player Swiss format tournament is shown on the next slide.</a:t>
            </a:r>
          </a:p>
        </p:txBody>
      </p:sp>
    </p:spTree>
  </p:cSld>
  <p:clrMapOvr>
    <a:masterClrMapping/>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lstStyle/>
          <a:p>
            <a:r>
              <a:rPr lang="en-GB" dirty="0">
                <a:solidFill>
                  <a:srgbClr val="FFFF00"/>
                </a:solidFill>
              </a:rPr>
              <a:t>Swiss Format Draw</a:t>
            </a:r>
          </a:p>
        </p:txBody>
      </p:sp>
      <p:graphicFrame>
        <p:nvGraphicFramePr>
          <p:cNvPr id="6" name="Table 5"/>
          <p:cNvGraphicFramePr>
            <a:graphicFrameLocks noGrp="1"/>
          </p:cNvGraphicFramePr>
          <p:nvPr/>
        </p:nvGraphicFramePr>
        <p:xfrm>
          <a:off x="395536" y="1894901"/>
          <a:ext cx="8388424" cy="4963099"/>
        </p:xfrm>
        <a:graphic>
          <a:graphicData uri="http://schemas.openxmlformats.org/drawingml/2006/table">
            <a:tbl>
              <a:tblPr/>
              <a:tblGrid>
                <a:gridCol w="330003">
                  <a:extLst>
                    <a:ext uri="{9D8B030D-6E8A-4147-A177-3AD203B41FA5}">
                      <a16:colId xmlns="" xmlns:a16="http://schemas.microsoft.com/office/drawing/2014/main" val="20000"/>
                    </a:ext>
                  </a:extLst>
                </a:gridCol>
                <a:gridCol w="1767103">
                  <a:extLst>
                    <a:ext uri="{9D8B030D-6E8A-4147-A177-3AD203B41FA5}">
                      <a16:colId xmlns="" xmlns:a16="http://schemas.microsoft.com/office/drawing/2014/main" val="20001"/>
                    </a:ext>
                  </a:extLst>
                </a:gridCol>
                <a:gridCol w="330003">
                  <a:extLst>
                    <a:ext uri="{9D8B030D-6E8A-4147-A177-3AD203B41FA5}">
                      <a16:colId xmlns="" xmlns:a16="http://schemas.microsoft.com/office/drawing/2014/main" val="20002"/>
                    </a:ext>
                  </a:extLst>
                </a:gridCol>
                <a:gridCol w="1767103">
                  <a:extLst>
                    <a:ext uri="{9D8B030D-6E8A-4147-A177-3AD203B41FA5}">
                      <a16:colId xmlns="" xmlns:a16="http://schemas.microsoft.com/office/drawing/2014/main" val="20003"/>
                    </a:ext>
                  </a:extLst>
                </a:gridCol>
                <a:gridCol w="330003">
                  <a:extLst>
                    <a:ext uri="{9D8B030D-6E8A-4147-A177-3AD203B41FA5}">
                      <a16:colId xmlns="" xmlns:a16="http://schemas.microsoft.com/office/drawing/2014/main" val="20004"/>
                    </a:ext>
                  </a:extLst>
                </a:gridCol>
                <a:gridCol w="1767103">
                  <a:extLst>
                    <a:ext uri="{9D8B030D-6E8A-4147-A177-3AD203B41FA5}">
                      <a16:colId xmlns="" xmlns:a16="http://schemas.microsoft.com/office/drawing/2014/main" val="20005"/>
                    </a:ext>
                  </a:extLst>
                </a:gridCol>
                <a:gridCol w="330003">
                  <a:extLst>
                    <a:ext uri="{9D8B030D-6E8A-4147-A177-3AD203B41FA5}">
                      <a16:colId xmlns="" xmlns:a16="http://schemas.microsoft.com/office/drawing/2014/main" val="20006"/>
                    </a:ext>
                  </a:extLst>
                </a:gridCol>
                <a:gridCol w="1767103">
                  <a:extLst>
                    <a:ext uri="{9D8B030D-6E8A-4147-A177-3AD203B41FA5}">
                      <a16:colId xmlns="" xmlns:a16="http://schemas.microsoft.com/office/drawing/2014/main" val="20007"/>
                    </a:ext>
                  </a:extLst>
                </a:gridCol>
              </a:tblGrid>
              <a:tr h="645307">
                <a:tc gridSpan="2">
                  <a:txBody>
                    <a:bodyPr/>
                    <a:lstStyle/>
                    <a:p>
                      <a:pPr algn="ctr" fontAlgn="b"/>
                      <a:r>
                        <a:rPr lang="en-GB" sz="2400" b="1" i="0" u="none" strike="noStrike" dirty="0">
                          <a:latin typeface="Arial"/>
                        </a:rPr>
                        <a:t>Round 1</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b"/>
                      <a:r>
                        <a:rPr lang="en-GB" sz="2400" b="1" i="0" u="none" strike="noStrike">
                          <a:latin typeface="Arial"/>
                        </a:rPr>
                        <a:t>Round 2</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b"/>
                      <a:r>
                        <a:rPr lang="en-GB" sz="2400" b="1" i="0" u="none" strike="noStrike">
                          <a:latin typeface="Arial"/>
                        </a:rPr>
                        <a:t>Final Play-Offs</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b"/>
                      <a:r>
                        <a:rPr lang="en-GB" sz="2400" b="1" i="0" u="none" strike="noStrike">
                          <a:latin typeface="Arial"/>
                        </a:rPr>
                        <a:t>Final Position</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 xmlns:a16="http://schemas.microsoft.com/office/drawing/2014/main" val="10000"/>
                  </a:ext>
                </a:extLst>
              </a:tr>
              <a:tr h="527982">
                <a:tc>
                  <a:txBody>
                    <a:bodyPr/>
                    <a:lstStyle/>
                    <a:p>
                      <a:pPr algn="ctr" fontAlgn="b"/>
                      <a:r>
                        <a:rPr lang="en-GB" sz="1800" b="1" i="0" u="none" strike="noStrike">
                          <a:latin typeface="Arial"/>
                        </a:rPr>
                        <a:t>1</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1800" b="1" i="0" u="none" strike="noStrike">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n-GB" sz="1800" b="1" i="0" u="none" strike="noStrike" dirty="0">
                          <a:solidFill>
                            <a:schemeClr val="bg1"/>
                          </a:solidFill>
                          <a:latin typeface="Arial"/>
                        </a:rPr>
                        <a:t>1</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800" b="1" i="0" u="none" strike="noStrike">
                          <a:solidFill>
                            <a:schemeClr val="bg1"/>
                          </a:solidFill>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n-GB" sz="1800" b="1" i="0" u="none" strike="noStrike">
                          <a:solidFill>
                            <a:schemeClr val="bg1"/>
                          </a:solidFill>
                          <a:latin typeface="Arial"/>
                        </a:rPr>
                        <a:t>1</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800" b="1" i="0" u="none" strike="noStrike">
                          <a:solidFill>
                            <a:schemeClr val="bg1"/>
                          </a:solidFill>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r" fontAlgn="b"/>
                      <a:r>
                        <a:rPr lang="en-GB" sz="1800" b="1" i="0" u="none" strike="noStrike">
                          <a:solidFill>
                            <a:schemeClr val="bg1"/>
                          </a:solidFill>
                          <a:latin typeface="Arial"/>
                        </a:rPr>
                        <a:t>1</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800" b="0" i="0" u="none" strike="noStrike">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1"/>
                  </a:ext>
                </a:extLst>
              </a:tr>
              <a:tr h="527982">
                <a:tc>
                  <a:txBody>
                    <a:bodyPr/>
                    <a:lstStyle/>
                    <a:p>
                      <a:pPr algn="ctr" fontAlgn="b"/>
                      <a:r>
                        <a:rPr lang="en-GB" sz="1800" b="1" i="0" u="none" strike="noStrike">
                          <a:latin typeface="Arial"/>
                        </a:rPr>
                        <a:t>8</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GB" sz="1800" b="1" i="0" u="none" strike="noStrike">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en-GB" sz="1800" b="1" i="0" u="none" strike="noStrike" dirty="0">
                          <a:solidFill>
                            <a:schemeClr val="bg1"/>
                          </a:solidFill>
                          <a:latin typeface="Arial"/>
                        </a:rPr>
                        <a:t>4</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800" b="1" i="0" u="none" strike="noStrike">
                          <a:solidFill>
                            <a:schemeClr val="bg1"/>
                          </a:solidFill>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en-GB" sz="1800" b="1" i="0" u="none" strike="noStrike">
                          <a:solidFill>
                            <a:schemeClr val="bg1"/>
                          </a:solidFill>
                          <a:latin typeface="Arial"/>
                        </a:rPr>
                        <a:t>2</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800" b="1" i="0" u="none" strike="noStrike">
                          <a:solidFill>
                            <a:schemeClr val="bg1"/>
                          </a:solidFill>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n-GB" sz="1800" b="1" i="0" u="none" strike="noStrike">
                          <a:solidFill>
                            <a:schemeClr val="bg1"/>
                          </a:solidFill>
                          <a:latin typeface="Arial"/>
                        </a:rPr>
                        <a:t>2</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800" b="0" i="0" u="none" strike="noStrike">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 xmlns:a16="http://schemas.microsoft.com/office/drawing/2014/main" val="10002"/>
                  </a:ext>
                </a:extLst>
              </a:tr>
              <a:tr h="527982">
                <a:tc>
                  <a:txBody>
                    <a:bodyPr/>
                    <a:lstStyle/>
                    <a:p>
                      <a:pPr algn="ctr" fontAlgn="b"/>
                      <a:r>
                        <a:rPr lang="en-GB" sz="1800" b="1" i="0" u="none" strike="noStrike">
                          <a:latin typeface="Arial"/>
                        </a:rPr>
                        <a:t>2</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1800" b="1" i="0" u="none" strike="noStrike">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n-GB" sz="1800" b="1" i="0" u="none" strike="noStrike" dirty="0">
                          <a:solidFill>
                            <a:schemeClr val="bg1"/>
                          </a:solidFill>
                          <a:latin typeface="Arial"/>
                        </a:rPr>
                        <a:t>2</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800" b="1" i="0" u="none" strike="noStrike">
                          <a:solidFill>
                            <a:schemeClr val="bg1"/>
                          </a:solidFill>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n-GB" sz="1800" b="1" i="0" u="none" strike="noStrike">
                          <a:solidFill>
                            <a:schemeClr val="bg1"/>
                          </a:solidFill>
                          <a:latin typeface="Arial"/>
                        </a:rPr>
                        <a:t>3</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800" b="1" i="0" u="none" strike="noStrike">
                          <a:solidFill>
                            <a:schemeClr val="bg1"/>
                          </a:solidFill>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r" fontAlgn="b"/>
                      <a:r>
                        <a:rPr lang="en-GB" sz="1800" b="1" i="0" u="none" strike="noStrike">
                          <a:solidFill>
                            <a:schemeClr val="bg1"/>
                          </a:solidFill>
                          <a:latin typeface="Arial"/>
                        </a:rPr>
                        <a:t>3</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800" b="0" i="0" u="none" strike="noStrike">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3"/>
                  </a:ext>
                </a:extLst>
              </a:tr>
              <a:tr h="527982">
                <a:tc>
                  <a:txBody>
                    <a:bodyPr/>
                    <a:lstStyle/>
                    <a:p>
                      <a:pPr algn="ctr" fontAlgn="b"/>
                      <a:r>
                        <a:rPr lang="en-GB" sz="1800" b="1" i="0" u="none" strike="noStrike">
                          <a:latin typeface="Arial"/>
                        </a:rPr>
                        <a:t>7</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GB" sz="1800" b="1" i="0" u="none" strike="noStrike">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en-GB" sz="1800" b="1" i="0" u="none" strike="noStrike" dirty="0">
                          <a:solidFill>
                            <a:schemeClr val="bg1"/>
                          </a:solidFill>
                          <a:latin typeface="Arial"/>
                        </a:rPr>
                        <a:t>3</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800" b="1" i="0" u="none" strike="noStrike">
                          <a:solidFill>
                            <a:schemeClr val="bg1"/>
                          </a:solidFill>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en-GB" sz="1800" b="1" i="0" u="none" strike="noStrike">
                          <a:solidFill>
                            <a:schemeClr val="bg1"/>
                          </a:solidFill>
                          <a:latin typeface="Arial"/>
                        </a:rPr>
                        <a:t>4</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800" b="1" i="0" u="none" strike="noStrike">
                          <a:solidFill>
                            <a:schemeClr val="bg1"/>
                          </a:solidFill>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n-GB" sz="1800" b="1" i="0" u="none" strike="noStrike">
                          <a:solidFill>
                            <a:schemeClr val="bg1"/>
                          </a:solidFill>
                          <a:latin typeface="Arial"/>
                        </a:rPr>
                        <a:t>4</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800" b="0" i="0" u="none" strike="noStrike">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 xmlns:a16="http://schemas.microsoft.com/office/drawing/2014/main" val="10004"/>
                  </a:ext>
                </a:extLst>
              </a:tr>
              <a:tr h="527982">
                <a:tc>
                  <a:txBody>
                    <a:bodyPr/>
                    <a:lstStyle/>
                    <a:p>
                      <a:pPr algn="ctr" fontAlgn="b"/>
                      <a:r>
                        <a:rPr lang="en-GB" sz="1800" b="1" i="0" u="none" strike="noStrike">
                          <a:latin typeface="Arial"/>
                        </a:rPr>
                        <a:t>3</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1800" b="1" i="0" u="none" strike="noStrike">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n-GB" sz="1800" b="1" i="0" u="none" strike="noStrike" dirty="0">
                          <a:solidFill>
                            <a:schemeClr val="bg1"/>
                          </a:solidFill>
                          <a:latin typeface="Arial"/>
                        </a:rPr>
                        <a:t>5</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800" b="1" i="0" u="none" strike="noStrike" dirty="0">
                          <a:solidFill>
                            <a:schemeClr val="bg1"/>
                          </a:solidFill>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n-GB" sz="1800" b="1" i="0" u="none" strike="noStrike">
                          <a:solidFill>
                            <a:schemeClr val="bg1"/>
                          </a:solidFill>
                          <a:latin typeface="Arial"/>
                        </a:rPr>
                        <a:t>5</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800" b="1" i="0" u="none" strike="noStrike">
                          <a:solidFill>
                            <a:schemeClr val="bg1"/>
                          </a:solidFill>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r" fontAlgn="b"/>
                      <a:r>
                        <a:rPr lang="en-GB" sz="1800" b="1" i="0" u="none" strike="noStrike">
                          <a:solidFill>
                            <a:schemeClr val="bg1"/>
                          </a:solidFill>
                          <a:latin typeface="Arial"/>
                        </a:rPr>
                        <a:t>5</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800" b="0" i="0" u="none" strike="noStrike">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5"/>
                  </a:ext>
                </a:extLst>
              </a:tr>
              <a:tr h="527982">
                <a:tc>
                  <a:txBody>
                    <a:bodyPr/>
                    <a:lstStyle/>
                    <a:p>
                      <a:pPr algn="ctr" fontAlgn="b"/>
                      <a:r>
                        <a:rPr lang="en-GB" sz="1800" b="1" i="0" u="none" strike="noStrike">
                          <a:latin typeface="Arial"/>
                        </a:rPr>
                        <a:t>6</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GB" sz="1800" b="1" i="0" u="none" strike="noStrike">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en-GB" sz="1800" b="1" i="0" u="none" strike="noStrike">
                          <a:solidFill>
                            <a:schemeClr val="bg1"/>
                          </a:solidFill>
                          <a:latin typeface="Arial"/>
                        </a:rPr>
                        <a:t>8</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800" b="1" i="0" u="none" strike="noStrike" dirty="0">
                          <a:solidFill>
                            <a:schemeClr val="bg1"/>
                          </a:solidFill>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en-GB" sz="1800" b="1" i="0" u="none" strike="noStrike" dirty="0">
                          <a:solidFill>
                            <a:schemeClr val="bg1"/>
                          </a:solidFill>
                          <a:latin typeface="Arial"/>
                        </a:rPr>
                        <a:t>6</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800" b="1" i="0" u="none" strike="noStrike">
                          <a:solidFill>
                            <a:schemeClr val="bg1"/>
                          </a:solidFill>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n-GB" sz="1800" b="1" i="0" u="none" strike="noStrike">
                          <a:solidFill>
                            <a:schemeClr val="bg1"/>
                          </a:solidFill>
                          <a:latin typeface="Arial"/>
                        </a:rPr>
                        <a:t>6</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800" b="0" i="0" u="none" strike="noStrike">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 xmlns:a16="http://schemas.microsoft.com/office/drawing/2014/main" val="10006"/>
                  </a:ext>
                </a:extLst>
              </a:tr>
              <a:tr h="527982">
                <a:tc>
                  <a:txBody>
                    <a:bodyPr/>
                    <a:lstStyle/>
                    <a:p>
                      <a:pPr algn="ctr" fontAlgn="b"/>
                      <a:r>
                        <a:rPr lang="en-GB" sz="1800" b="1" i="0" u="none" strike="noStrike">
                          <a:latin typeface="Arial"/>
                        </a:rPr>
                        <a:t>4</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1800" b="1" i="0" u="none" strike="noStrike">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n-GB" sz="1800" b="1" i="0" u="none" strike="noStrike">
                          <a:solidFill>
                            <a:schemeClr val="bg1"/>
                          </a:solidFill>
                          <a:latin typeface="Arial"/>
                        </a:rPr>
                        <a:t>6</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800" b="1" i="0" u="none" strike="noStrike" dirty="0">
                          <a:solidFill>
                            <a:schemeClr val="bg1"/>
                          </a:solidFill>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n-GB" sz="1800" b="1" i="0" u="none" strike="noStrike" dirty="0">
                          <a:solidFill>
                            <a:schemeClr val="bg1"/>
                          </a:solidFill>
                          <a:latin typeface="Arial"/>
                        </a:rPr>
                        <a:t>7</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800" b="1" i="0" u="none" strike="noStrike" dirty="0">
                          <a:solidFill>
                            <a:schemeClr val="bg1"/>
                          </a:solidFill>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r" fontAlgn="b"/>
                      <a:r>
                        <a:rPr lang="en-GB" sz="1800" b="1" i="0" u="none" strike="noStrike">
                          <a:solidFill>
                            <a:schemeClr val="bg1"/>
                          </a:solidFill>
                          <a:latin typeface="Arial"/>
                        </a:rPr>
                        <a:t>7</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800" b="0" i="0" u="none" strike="noStrike">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7"/>
                  </a:ext>
                </a:extLst>
              </a:tr>
              <a:tr h="527982">
                <a:tc>
                  <a:txBody>
                    <a:bodyPr/>
                    <a:lstStyle/>
                    <a:p>
                      <a:pPr algn="ctr" fontAlgn="b"/>
                      <a:r>
                        <a:rPr lang="en-GB" sz="1800" b="1" i="0" u="none" strike="noStrike">
                          <a:latin typeface="Arial"/>
                        </a:rPr>
                        <a:t>5</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GB" sz="1800" b="1" i="0" u="none" strike="noStrike">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en-GB" sz="1800" b="1" i="0" u="none" strike="noStrike">
                          <a:solidFill>
                            <a:schemeClr val="bg1"/>
                          </a:solidFill>
                          <a:latin typeface="Arial"/>
                        </a:rPr>
                        <a:t>7</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800" b="1" i="0" u="none" strike="noStrike">
                          <a:solidFill>
                            <a:schemeClr val="bg1"/>
                          </a:solidFill>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en-GB" sz="1800" b="1" i="0" u="none" strike="noStrike">
                          <a:solidFill>
                            <a:schemeClr val="bg1"/>
                          </a:solidFill>
                          <a:latin typeface="Arial"/>
                        </a:rPr>
                        <a:t>8</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800" b="1" i="0" u="none" strike="noStrike" dirty="0">
                          <a:solidFill>
                            <a:schemeClr val="bg1"/>
                          </a:solidFill>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n-GB" sz="1800" b="1" i="0" u="none" strike="noStrike" dirty="0">
                          <a:solidFill>
                            <a:schemeClr val="bg1"/>
                          </a:solidFill>
                          <a:latin typeface="Arial"/>
                        </a:rPr>
                        <a:t>8</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800" b="0" i="0" u="none" strike="noStrike" dirty="0">
                          <a:latin typeface="Arial"/>
                        </a:rPr>
                        <a:t> </a:t>
                      </a:r>
                    </a:p>
                  </a:txBody>
                  <a:tcPr marL="7723" marR="7723" marT="77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 xmlns:a16="http://schemas.microsoft.com/office/drawing/2014/main" val="10008"/>
                  </a:ext>
                </a:extLst>
              </a:tr>
            </a:tbl>
          </a:graphicData>
        </a:graphic>
      </p:graphicFrame>
      <p:sp>
        <p:nvSpPr>
          <p:cNvPr id="8" name="TextBox 7"/>
          <p:cNvSpPr txBox="1"/>
          <p:nvPr/>
        </p:nvSpPr>
        <p:spPr>
          <a:xfrm>
            <a:off x="467544" y="1124744"/>
            <a:ext cx="8496944" cy="646331"/>
          </a:xfrm>
          <a:prstGeom prst="rect">
            <a:avLst/>
          </a:prstGeom>
          <a:noFill/>
        </p:spPr>
        <p:txBody>
          <a:bodyPr wrap="square" rtlCol="0">
            <a:spAutoFit/>
          </a:bodyPr>
          <a:lstStyle/>
          <a:p>
            <a:r>
              <a:rPr lang="en-GB" dirty="0">
                <a:solidFill>
                  <a:srgbClr val="FFFF00"/>
                </a:solidFill>
              </a:rPr>
              <a:t>THE WINNER OF EACH MATCH TAKES THE LOWER NUMBER TO THE NEXT ROUND - THE LOSER TAKES THE HIGHEST NUMBER </a:t>
            </a:r>
            <a:r>
              <a:rPr lang="en-GB" dirty="0"/>
              <a:t>     </a:t>
            </a:r>
          </a:p>
        </p:txBody>
      </p:sp>
    </p:spTree>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FF00"/>
                </a:solidFill>
              </a:rPr>
              <a:t>Knockout Tournament</a:t>
            </a:r>
          </a:p>
        </p:txBody>
      </p:sp>
      <p:sp>
        <p:nvSpPr>
          <p:cNvPr id="3" name="Content Placeholder 2"/>
          <p:cNvSpPr>
            <a:spLocks noGrp="1"/>
          </p:cNvSpPr>
          <p:nvPr>
            <p:ph idx="1"/>
          </p:nvPr>
        </p:nvSpPr>
        <p:spPr/>
        <p:txBody>
          <a:bodyPr/>
          <a:lstStyle/>
          <a:p>
            <a:pPr>
              <a:buNone/>
            </a:pPr>
            <a:r>
              <a:rPr lang="en-GB" dirty="0">
                <a:solidFill>
                  <a:srgbClr val="FFFF00"/>
                </a:solidFill>
              </a:rPr>
              <a:t>Knockout tournaments are not used so much now. This format is mainly used in  Open and National tournaments.</a:t>
            </a:r>
          </a:p>
          <a:p>
            <a:pPr>
              <a:buNone/>
            </a:pPr>
            <a:r>
              <a:rPr lang="en-GB" dirty="0">
                <a:solidFill>
                  <a:srgbClr val="FFFF00"/>
                </a:solidFill>
              </a:rPr>
              <a:t>When used it is usual to have a plate competition for 1</a:t>
            </a:r>
            <a:r>
              <a:rPr lang="en-GB" baseline="30000" dirty="0">
                <a:solidFill>
                  <a:srgbClr val="FFFF00"/>
                </a:solidFill>
              </a:rPr>
              <a:t>st</a:t>
            </a:r>
            <a:r>
              <a:rPr lang="en-GB" dirty="0">
                <a:solidFill>
                  <a:srgbClr val="FFFF00"/>
                </a:solidFill>
              </a:rPr>
              <a:t> Round losers and also a plate competition for 2</a:t>
            </a:r>
            <a:r>
              <a:rPr lang="en-GB" baseline="30000" dirty="0">
                <a:solidFill>
                  <a:srgbClr val="FFFF00"/>
                </a:solidFill>
              </a:rPr>
              <a:t>nd</a:t>
            </a:r>
            <a:r>
              <a:rPr lang="en-GB" dirty="0">
                <a:solidFill>
                  <a:srgbClr val="FFFF00"/>
                </a:solidFill>
              </a:rPr>
              <a:t> Round losers. This means that each competitor will have at least 3 matches.</a:t>
            </a:r>
          </a:p>
          <a:p>
            <a:pPr>
              <a:buNone/>
            </a:pPr>
            <a:endParaRPr lang="en-GB" dirty="0"/>
          </a:p>
        </p:txBody>
      </p:sp>
    </p:spTree>
  </p:cSld>
  <p:clrMapOvr>
    <a:masterClrMapping/>
  </p:clrMapOvr>
  <p:transition spd="slow">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FF00"/>
                </a:solidFill>
              </a:rPr>
              <a:t>USEFUL WEBSITES &amp;LINKS</a:t>
            </a:r>
          </a:p>
        </p:txBody>
      </p:sp>
      <p:sp>
        <p:nvSpPr>
          <p:cNvPr id="3" name="Content Placeholder 2"/>
          <p:cNvSpPr>
            <a:spLocks noGrp="1"/>
          </p:cNvSpPr>
          <p:nvPr>
            <p:ph idx="1"/>
          </p:nvPr>
        </p:nvSpPr>
        <p:spPr/>
        <p:txBody>
          <a:bodyPr>
            <a:normAutofit fontScale="70000" lnSpcReduction="20000"/>
          </a:bodyPr>
          <a:lstStyle/>
          <a:p>
            <a:pPr>
              <a:buNone/>
            </a:pPr>
            <a:endParaRPr lang="en-GB" dirty="0"/>
          </a:p>
          <a:p>
            <a:r>
              <a:rPr lang="en-GB" dirty="0">
                <a:hlinkClick r:id="rId2"/>
              </a:rPr>
              <a:t>http://www.irishsquash.com/contact-us</a:t>
            </a:r>
            <a:endParaRPr lang="en-GB" dirty="0"/>
          </a:p>
          <a:p>
            <a:r>
              <a:rPr lang="en-GB" dirty="0">
                <a:hlinkClick r:id="rId3"/>
              </a:rPr>
              <a:t>http://www.squashplayer.co.uk/</a:t>
            </a:r>
            <a:endParaRPr lang="en-GB" dirty="0"/>
          </a:p>
          <a:p>
            <a:pPr fontAlgn="ctr"/>
            <a:r>
              <a:rPr lang="en-GB" b="1" dirty="0">
                <a:hlinkClick r:id="rId4"/>
              </a:rPr>
              <a:t>www.ulstersquash</a:t>
            </a:r>
            <a:r>
              <a:rPr lang="en-GB" dirty="0">
                <a:hlinkClick r:id="rId4"/>
              </a:rPr>
              <a:t>.com/</a:t>
            </a:r>
            <a:endParaRPr lang="en-GB" dirty="0"/>
          </a:p>
          <a:p>
            <a:r>
              <a:rPr lang="en-GB" dirty="0">
                <a:hlinkClick r:id="rId5"/>
              </a:rPr>
              <a:t>http://www.sportscoachuk.org/coachinsurance</a:t>
            </a:r>
            <a:endParaRPr lang="en-GB" dirty="0"/>
          </a:p>
          <a:p>
            <a:r>
              <a:rPr lang="en-GB" u="sng" dirty="0"/>
              <a:t>"England Squash &amp; </a:t>
            </a:r>
            <a:r>
              <a:rPr lang="en-GB" u="sng" dirty="0" err="1"/>
              <a:t>Racketball</a:t>
            </a:r>
            <a:r>
              <a:rPr lang="en-GB" u="sng" dirty="0"/>
              <a:t>" </a:t>
            </a:r>
            <a:r>
              <a:rPr lang="en-GB" u="sng" dirty="0">
                <a:hlinkClick r:id="rId6"/>
              </a:rPr>
              <a:t>news@englandsquashandracketball-news.com</a:t>
            </a:r>
            <a:endParaRPr lang="en-GB" u="sng" dirty="0"/>
          </a:p>
          <a:p>
            <a:r>
              <a:rPr lang="en-GB" u="sng" dirty="0"/>
              <a:t>http://www.englandsquashandracketball.com/system/files/2099/original/The_Court_Challenge_Series_-_Competition_Organisers_Guide.pdf</a:t>
            </a:r>
          </a:p>
          <a:p>
            <a:r>
              <a:rPr lang="en-GB" dirty="0">
                <a:hlinkClick r:id="rId7"/>
              </a:rPr>
              <a:t>http://www.squashezine.com/</a:t>
            </a:r>
            <a:endParaRPr lang="en-GB" dirty="0"/>
          </a:p>
          <a:p>
            <a:r>
              <a:rPr lang="en-GB" u="sng" dirty="0"/>
              <a:t>"Ashley </a:t>
            </a:r>
            <a:r>
              <a:rPr lang="en-GB" u="sng" dirty="0" err="1"/>
              <a:t>Kayler</a:t>
            </a:r>
            <a:r>
              <a:rPr lang="en-GB" u="sng" dirty="0"/>
              <a:t>" </a:t>
            </a:r>
            <a:r>
              <a:rPr lang="en-GB" u="sng" dirty="0">
                <a:hlinkClick r:id="rId8"/>
              </a:rPr>
              <a:t>ashley@insidesquash.com</a:t>
            </a:r>
            <a:r>
              <a:rPr lang="en-GB" u="sng" dirty="0"/>
              <a:t>  </a:t>
            </a:r>
          </a:p>
          <a:p>
            <a:r>
              <a:rPr lang="en-GB" u="sng" dirty="0">
                <a:hlinkClick r:id="rId9"/>
              </a:rPr>
              <a:t>http://www.insidesquash.com/lessons/basic-tactics.html</a:t>
            </a:r>
            <a:endParaRPr lang="en-GB" u="sng" dirty="0"/>
          </a:p>
          <a:p>
            <a:r>
              <a:rPr lang="en-GB" u="sng" dirty="0">
                <a:hlinkClick r:id="rId10"/>
              </a:rPr>
              <a:t>http://squashskills.com/videos/courses/beginners#</a:t>
            </a:r>
            <a:r>
              <a:rPr lang="en-GB" dirty="0"/>
              <a:t/>
            </a:r>
            <a:br>
              <a:rPr lang="en-GB" dirty="0"/>
            </a:br>
            <a:endParaRPr lang="en-GB" u="sng" dirty="0"/>
          </a:p>
          <a:p>
            <a:endParaRPr lang="en-GB" dirty="0"/>
          </a:p>
          <a:p>
            <a:endParaRPr lang="en-GB" dirty="0"/>
          </a:p>
          <a:p>
            <a:endParaRPr lang="en-GB"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dirty="0">
                <a:solidFill>
                  <a:srgbClr val="FFFF00"/>
                </a:solidFill>
              </a:rPr>
              <a:t>Squash develops all  round physical skills important for school age children including :</a:t>
            </a:r>
          </a:p>
        </p:txBody>
      </p:sp>
      <p:graphicFrame>
        <p:nvGraphicFramePr>
          <p:cNvPr id="4" name="Diagram 3"/>
          <p:cNvGraphicFramePr/>
          <p:nvPr>
            <p:extLst>
              <p:ext uri="{D42A27DB-BD31-4B8C-83A1-F6EECF244321}">
                <p14:modId xmlns:p14="http://schemas.microsoft.com/office/powerpoint/2010/main" val="1662529619"/>
              </p:ext>
            </p:extLst>
          </p:nvPr>
        </p:nvGraphicFramePr>
        <p:xfrm>
          <a:off x="107504" y="1700808"/>
          <a:ext cx="8904312"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solidFill>
                  <a:srgbClr val="FFFF00"/>
                </a:solidFill>
              </a:rPr>
              <a:t>Acknowlegements</a:t>
            </a:r>
            <a:endParaRPr lang="en-GB" dirty="0">
              <a:solidFill>
                <a:srgbClr val="FFFF00"/>
              </a:solidFill>
            </a:endParaRPr>
          </a:p>
        </p:txBody>
      </p:sp>
      <p:sp>
        <p:nvSpPr>
          <p:cNvPr id="3" name="Content Placeholder 2"/>
          <p:cNvSpPr>
            <a:spLocks noGrp="1"/>
          </p:cNvSpPr>
          <p:nvPr>
            <p:ph idx="1"/>
          </p:nvPr>
        </p:nvSpPr>
        <p:spPr/>
        <p:txBody>
          <a:bodyPr>
            <a:normAutofit fontScale="92500"/>
          </a:bodyPr>
          <a:lstStyle/>
          <a:p>
            <a:r>
              <a:rPr lang="en-GB" dirty="0"/>
              <a:t>Many thanks to the following who have helped and supported with the format, content and delivery of this coaching course</a:t>
            </a:r>
          </a:p>
          <a:p>
            <a:r>
              <a:rPr lang="en-GB" dirty="0"/>
              <a:t>Mervyn Fee – Coaching Ireland Badminton Tutor</a:t>
            </a:r>
          </a:p>
          <a:p>
            <a:r>
              <a:rPr lang="en-GB" dirty="0"/>
              <a:t>Norman McGlinchey –Scottish Squash CDO</a:t>
            </a:r>
          </a:p>
          <a:p>
            <a:r>
              <a:rPr lang="en-GB" dirty="0"/>
              <a:t>Dorothy Armstrong – Former Irish player, Irish Team coach and International referee</a:t>
            </a:r>
          </a:p>
          <a:p>
            <a:r>
              <a:rPr lang="en-GB" dirty="0"/>
              <a:t>Ryan Prentice – Ulster Badminton CDO</a:t>
            </a:r>
          </a:p>
          <a:p>
            <a:r>
              <a:rPr lang="en-GB" dirty="0"/>
              <a:t>Kieran Doherty –Coaching Ireland Squash Tutor</a:t>
            </a:r>
          </a:p>
          <a:p>
            <a:endParaRPr lang="en-GB" dirty="0"/>
          </a:p>
          <a:p>
            <a:endParaRPr lang="en-GB"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p:nvPr>
        </p:nvSpPr>
        <p:spPr/>
        <p:txBody>
          <a:bodyPr>
            <a:normAutofit/>
          </a:bodyPr>
          <a:lstStyle/>
          <a:p>
            <a:pPr eaLnBrk="1" hangingPunct="1"/>
            <a:r>
              <a:rPr lang="en-GB" dirty="0">
                <a:solidFill>
                  <a:srgbClr val="FFFF00"/>
                </a:solidFill>
              </a:rPr>
              <a:t>Before you </a:t>
            </a:r>
            <a:r>
              <a:rPr lang="en-GB" dirty="0" smtClean="0">
                <a:solidFill>
                  <a:srgbClr val="FFFF00"/>
                </a:solidFill>
              </a:rPr>
              <a:t>start, think </a:t>
            </a:r>
            <a:r>
              <a:rPr lang="en-GB" dirty="0">
                <a:solidFill>
                  <a:srgbClr val="FFFF00"/>
                </a:solidFill>
              </a:rPr>
              <a:t>of:</a:t>
            </a:r>
          </a:p>
        </p:txBody>
      </p:sp>
      <p:sp>
        <p:nvSpPr>
          <p:cNvPr id="21508" name="Rectangle 5"/>
          <p:cNvSpPr>
            <a:spLocks noGrp="1" noChangeArrowheads="1"/>
          </p:cNvSpPr>
          <p:nvPr>
            <p:ph sz="half" idx="1"/>
          </p:nvPr>
        </p:nvSpPr>
        <p:spPr/>
        <p:txBody>
          <a:bodyPr/>
          <a:lstStyle/>
          <a:p>
            <a:pPr eaLnBrk="1" hangingPunct="1">
              <a:lnSpc>
                <a:spcPct val="80000"/>
              </a:lnSpc>
            </a:pPr>
            <a:r>
              <a:rPr lang="en-GB" sz="2000" dirty="0">
                <a:solidFill>
                  <a:srgbClr val="0070C0"/>
                </a:solidFill>
              </a:rPr>
              <a:t>Coaching facility – Number of courts, size and wall area of school hall/sports centre</a:t>
            </a:r>
          </a:p>
          <a:p>
            <a:pPr eaLnBrk="1" hangingPunct="1">
              <a:lnSpc>
                <a:spcPct val="80000"/>
              </a:lnSpc>
            </a:pPr>
            <a:endParaRPr lang="en-GB" sz="2000" dirty="0">
              <a:solidFill>
                <a:srgbClr val="0070C0"/>
              </a:solidFill>
            </a:endParaRPr>
          </a:p>
          <a:p>
            <a:pPr eaLnBrk="1" hangingPunct="1">
              <a:lnSpc>
                <a:spcPct val="80000"/>
              </a:lnSpc>
            </a:pPr>
            <a:r>
              <a:rPr lang="en-GB" sz="2000" dirty="0">
                <a:solidFill>
                  <a:srgbClr val="0070C0"/>
                </a:solidFill>
              </a:rPr>
              <a:t>Is the facility safe? – Risk Assessment</a:t>
            </a:r>
          </a:p>
          <a:p>
            <a:pPr eaLnBrk="1" hangingPunct="1">
              <a:lnSpc>
                <a:spcPct val="80000"/>
              </a:lnSpc>
            </a:pPr>
            <a:endParaRPr lang="en-GB" sz="2000" dirty="0">
              <a:solidFill>
                <a:srgbClr val="0070C0"/>
              </a:solidFill>
            </a:endParaRPr>
          </a:p>
          <a:p>
            <a:pPr eaLnBrk="1" hangingPunct="1">
              <a:lnSpc>
                <a:spcPct val="80000"/>
              </a:lnSpc>
            </a:pPr>
            <a:r>
              <a:rPr lang="en-GB" sz="2000" dirty="0">
                <a:solidFill>
                  <a:srgbClr val="0070C0"/>
                </a:solidFill>
              </a:rPr>
              <a:t>Emergency and fire evacuation procedures</a:t>
            </a:r>
          </a:p>
          <a:p>
            <a:pPr eaLnBrk="1" hangingPunct="1">
              <a:lnSpc>
                <a:spcPct val="80000"/>
              </a:lnSpc>
            </a:pPr>
            <a:endParaRPr lang="en-GB" sz="2000" dirty="0">
              <a:solidFill>
                <a:srgbClr val="0070C0"/>
              </a:solidFill>
            </a:endParaRPr>
          </a:p>
          <a:p>
            <a:pPr eaLnBrk="1" hangingPunct="1">
              <a:lnSpc>
                <a:spcPct val="80000"/>
              </a:lnSpc>
            </a:pPr>
            <a:r>
              <a:rPr lang="en-GB" sz="2000" dirty="0">
                <a:solidFill>
                  <a:srgbClr val="0070C0"/>
                </a:solidFill>
              </a:rPr>
              <a:t> Who to call in an emergency</a:t>
            </a:r>
          </a:p>
        </p:txBody>
      </p:sp>
      <p:sp>
        <p:nvSpPr>
          <p:cNvPr id="21509" name="Rectangle 6"/>
          <p:cNvSpPr>
            <a:spLocks noGrp="1" noChangeArrowheads="1"/>
          </p:cNvSpPr>
          <p:nvPr>
            <p:ph sz="half" idx="2"/>
          </p:nvPr>
        </p:nvSpPr>
        <p:spPr/>
        <p:txBody>
          <a:bodyPr/>
          <a:lstStyle/>
          <a:p>
            <a:pPr eaLnBrk="1" hangingPunct="1">
              <a:lnSpc>
                <a:spcPct val="80000"/>
              </a:lnSpc>
            </a:pPr>
            <a:r>
              <a:rPr lang="en-GB" sz="2000" dirty="0">
                <a:solidFill>
                  <a:srgbClr val="0070C0"/>
                </a:solidFill>
              </a:rPr>
              <a:t>Who you are going to coach? - ability, age, special requirements, number of players</a:t>
            </a:r>
          </a:p>
          <a:p>
            <a:pPr eaLnBrk="1" hangingPunct="1">
              <a:lnSpc>
                <a:spcPct val="80000"/>
              </a:lnSpc>
            </a:pPr>
            <a:endParaRPr lang="en-GB" sz="2000" dirty="0">
              <a:solidFill>
                <a:srgbClr val="0070C0"/>
              </a:solidFill>
            </a:endParaRPr>
          </a:p>
          <a:p>
            <a:pPr eaLnBrk="1" hangingPunct="1">
              <a:lnSpc>
                <a:spcPct val="80000"/>
              </a:lnSpc>
            </a:pPr>
            <a:r>
              <a:rPr lang="en-GB" sz="2000" dirty="0">
                <a:solidFill>
                  <a:srgbClr val="0070C0"/>
                </a:solidFill>
              </a:rPr>
              <a:t>Emergency contact numbers and medical information</a:t>
            </a:r>
          </a:p>
          <a:p>
            <a:pPr eaLnBrk="1" hangingPunct="1">
              <a:lnSpc>
                <a:spcPct val="80000"/>
              </a:lnSpc>
            </a:pPr>
            <a:endParaRPr lang="en-GB" sz="2000" dirty="0">
              <a:solidFill>
                <a:srgbClr val="0070C0"/>
              </a:solidFill>
            </a:endParaRPr>
          </a:p>
          <a:p>
            <a:pPr eaLnBrk="1" hangingPunct="1">
              <a:lnSpc>
                <a:spcPct val="80000"/>
              </a:lnSpc>
            </a:pPr>
            <a:r>
              <a:rPr lang="en-GB" sz="2000" dirty="0">
                <a:solidFill>
                  <a:srgbClr val="0070C0"/>
                </a:solidFill>
              </a:rPr>
              <a:t>First Aid Provision</a:t>
            </a:r>
          </a:p>
          <a:p>
            <a:pPr eaLnBrk="1" hangingPunct="1">
              <a:lnSpc>
                <a:spcPct val="80000"/>
              </a:lnSpc>
              <a:buNone/>
            </a:pPr>
            <a:endParaRPr lang="en-GB" sz="2000" dirty="0">
              <a:solidFill>
                <a:srgbClr val="0070C0"/>
              </a:solidFill>
            </a:endParaRPr>
          </a:p>
          <a:p>
            <a:pPr eaLnBrk="1" hangingPunct="1">
              <a:lnSpc>
                <a:spcPct val="80000"/>
              </a:lnSpc>
            </a:pPr>
            <a:endParaRPr lang="en-GB" sz="2000" dirty="0">
              <a:solidFill>
                <a:srgbClr val="0070C0"/>
              </a:solidFill>
            </a:endParaRPr>
          </a:p>
          <a:p>
            <a:pPr eaLnBrk="1" hangingPunct="1">
              <a:lnSpc>
                <a:spcPct val="80000"/>
              </a:lnSpc>
            </a:pPr>
            <a:r>
              <a:rPr lang="en-GB" sz="2000" dirty="0">
                <a:solidFill>
                  <a:srgbClr val="0070C0"/>
                </a:solidFill>
              </a:rPr>
              <a:t>Equipment required? – rackets, balls, eye protection</a:t>
            </a:r>
          </a:p>
          <a:p>
            <a:pPr eaLnBrk="1" hangingPunct="1">
              <a:lnSpc>
                <a:spcPct val="80000"/>
              </a:lnSpc>
            </a:pPr>
            <a:endParaRPr lang="en-GB" sz="2000" dirty="0"/>
          </a:p>
        </p:txBody>
      </p:sp>
      <p:pic>
        <p:nvPicPr>
          <p:cNvPr id="35842" name="Picture 2" descr="C:\Users\Amy\AppData\Local\Microsoft\Windows\INetCache\IE\14HG5WBZ\question_mark[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5272405"/>
            <a:ext cx="1368152" cy="1459362"/>
          </a:xfrm>
          <a:prstGeom prst="rect">
            <a:avLst/>
          </a:prstGeom>
          <a:noFill/>
          <a:extLst>
            <a:ext uri="{909E8E84-426E-40DD-AFC4-6F175D3DCCD1}">
              <a14:hiddenFill xmlns:a14="http://schemas.microsoft.com/office/drawing/2010/main">
                <a:solidFill>
                  <a:srgbClr val="FFFFFF"/>
                </a:solidFill>
              </a14:hiddenFill>
            </a:ext>
          </a:extLst>
        </p:spPr>
      </p:pic>
      <p:pic>
        <p:nvPicPr>
          <p:cNvPr id="35845" name="Picture 5" descr="C:\Users\Amy\AppData\Local\Microsoft\Windows\INetCache\IE\14HG5WBZ\question-mark[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508" y="5272405"/>
            <a:ext cx="1486495" cy="15855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barn(inVertical)">
                                      <p:cBhvr>
                                        <p:cTn id="7" dur="500"/>
                                        <p:tgtEl>
                                          <p:spTgt spid="21507"/>
                                        </p:tgtEl>
                                      </p:cBhvr>
                                    </p:animEffect>
                                  </p:childTnLst>
                                </p:cTn>
                              </p:par>
                              <p:par>
                                <p:cTn id="8" presetID="16" presetClass="entr" presetSubtype="21" fill="hold" nodeType="withEffect">
                                  <p:stCondLst>
                                    <p:cond delay="0"/>
                                  </p:stCondLst>
                                  <p:childTnLst>
                                    <p:set>
                                      <p:cBhvr>
                                        <p:cTn id="9" dur="1" fill="hold">
                                          <p:stCondLst>
                                            <p:cond delay="0"/>
                                          </p:stCondLst>
                                        </p:cTn>
                                        <p:tgtEl>
                                          <p:spTgt spid="21509">
                                            <p:txEl>
                                              <p:pRg st="0" end="0"/>
                                            </p:txEl>
                                          </p:spTgt>
                                        </p:tgtEl>
                                        <p:attrNameLst>
                                          <p:attrName>style.visibility</p:attrName>
                                        </p:attrNameLst>
                                      </p:cBhvr>
                                      <p:to>
                                        <p:strVal val="visible"/>
                                      </p:to>
                                    </p:set>
                                    <p:animEffect transition="in" filter="barn(inVertical)">
                                      <p:cBhvr>
                                        <p:cTn id="10" dur="500"/>
                                        <p:tgtEl>
                                          <p:spTgt spid="21509">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1509">
                                            <p:txEl>
                                              <p:pRg st="2" end="2"/>
                                            </p:txEl>
                                          </p:spTgt>
                                        </p:tgtEl>
                                        <p:attrNameLst>
                                          <p:attrName>style.visibility</p:attrName>
                                        </p:attrNameLst>
                                      </p:cBhvr>
                                      <p:to>
                                        <p:strVal val="visible"/>
                                      </p:to>
                                    </p:set>
                                    <p:animEffect transition="in" filter="barn(inVertical)">
                                      <p:cBhvr>
                                        <p:cTn id="13" dur="500"/>
                                        <p:tgtEl>
                                          <p:spTgt spid="21509">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1509">
                                            <p:txEl>
                                              <p:pRg st="4" end="4"/>
                                            </p:txEl>
                                          </p:spTgt>
                                        </p:tgtEl>
                                        <p:attrNameLst>
                                          <p:attrName>style.visibility</p:attrName>
                                        </p:attrNameLst>
                                      </p:cBhvr>
                                      <p:to>
                                        <p:strVal val="visible"/>
                                      </p:to>
                                    </p:set>
                                    <p:animEffect transition="in" filter="barn(inVertical)">
                                      <p:cBhvr>
                                        <p:cTn id="16" dur="500"/>
                                        <p:tgtEl>
                                          <p:spTgt spid="21509">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1509">
                                            <p:txEl>
                                              <p:pRg st="7" end="7"/>
                                            </p:txEl>
                                          </p:spTgt>
                                        </p:tgtEl>
                                        <p:attrNameLst>
                                          <p:attrName>style.visibility</p:attrName>
                                        </p:attrNameLst>
                                      </p:cBhvr>
                                      <p:to>
                                        <p:strVal val="visible"/>
                                      </p:to>
                                    </p:set>
                                    <p:animEffect transition="in" filter="barn(inVertical)">
                                      <p:cBhvr>
                                        <p:cTn id="19" dur="500"/>
                                        <p:tgtEl>
                                          <p:spTgt spid="21509">
                                            <p:txEl>
                                              <p:pRg st="7" end="7"/>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1508">
                                            <p:txEl>
                                              <p:pRg st="0" end="0"/>
                                            </p:txEl>
                                          </p:spTgt>
                                        </p:tgtEl>
                                        <p:attrNameLst>
                                          <p:attrName>style.visibility</p:attrName>
                                        </p:attrNameLst>
                                      </p:cBhvr>
                                      <p:to>
                                        <p:strVal val="visible"/>
                                      </p:to>
                                    </p:set>
                                    <p:animEffect transition="in" filter="barn(inVertical)">
                                      <p:cBhvr>
                                        <p:cTn id="22" dur="500"/>
                                        <p:tgtEl>
                                          <p:spTgt spid="21508">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1508">
                                            <p:txEl>
                                              <p:pRg st="2" end="2"/>
                                            </p:txEl>
                                          </p:spTgt>
                                        </p:tgtEl>
                                        <p:attrNameLst>
                                          <p:attrName>style.visibility</p:attrName>
                                        </p:attrNameLst>
                                      </p:cBhvr>
                                      <p:to>
                                        <p:strVal val="visible"/>
                                      </p:to>
                                    </p:set>
                                    <p:animEffect transition="in" filter="barn(inVertical)">
                                      <p:cBhvr>
                                        <p:cTn id="25" dur="500"/>
                                        <p:tgtEl>
                                          <p:spTgt spid="21508">
                                            <p:txEl>
                                              <p:pRg st="2" end="2"/>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1508">
                                            <p:txEl>
                                              <p:pRg st="4" end="4"/>
                                            </p:txEl>
                                          </p:spTgt>
                                        </p:tgtEl>
                                        <p:attrNameLst>
                                          <p:attrName>style.visibility</p:attrName>
                                        </p:attrNameLst>
                                      </p:cBhvr>
                                      <p:to>
                                        <p:strVal val="visible"/>
                                      </p:to>
                                    </p:set>
                                    <p:animEffect transition="in" filter="barn(inVertical)">
                                      <p:cBhvr>
                                        <p:cTn id="28" dur="500"/>
                                        <p:tgtEl>
                                          <p:spTgt spid="21508">
                                            <p:txEl>
                                              <p:pRg st="4" end="4"/>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1508">
                                            <p:txEl>
                                              <p:pRg st="6" end="6"/>
                                            </p:txEl>
                                          </p:spTgt>
                                        </p:tgtEl>
                                        <p:attrNameLst>
                                          <p:attrName>style.visibility</p:attrName>
                                        </p:attrNameLst>
                                      </p:cBhvr>
                                      <p:to>
                                        <p:strVal val="visible"/>
                                      </p:to>
                                    </p:set>
                                    <p:animEffect transition="in" filter="barn(inVertical)">
                                      <p:cBhvr>
                                        <p:cTn id="31" dur="500"/>
                                        <p:tgtEl>
                                          <p:spTgt spid="2150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fontScale="90000"/>
          </a:bodyPr>
          <a:lstStyle/>
          <a:p>
            <a:r>
              <a:rPr lang="en-GB" dirty="0">
                <a:solidFill>
                  <a:srgbClr val="FFFF00"/>
                </a:solidFill>
              </a:rPr>
              <a:t>Role of the Coach</a:t>
            </a:r>
            <a:r>
              <a:rPr lang="en-GB" dirty="0"/>
              <a:t/>
            </a:r>
            <a:br>
              <a:rPr lang="en-GB" dirty="0"/>
            </a:br>
            <a:endParaRPr lang="en-GB" dirty="0"/>
          </a:p>
        </p:txBody>
      </p:sp>
      <p:sp>
        <p:nvSpPr>
          <p:cNvPr id="3" name="Content Placeholder 2"/>
          <p:cNvSpPr>
            <a:spLocks noGrp="1"/>
          </p:cNvSpPr>
          <p:nvPr>
            <p:ph idx="1"/>
          </p:nvPr>
        </p:nvSpPr>
        <p:spPr/>
        <p:txBody>
          <a:bodyPr>
            <a:normAutofit fontScale="25000" lnSpcReduction="20000"/>
          </a:bodyPr>
          <a:lstStyle/>
          <a:p>
            <a:pPr>
              <a:buNone/>
            </a:pPr>
            <a:endParaRPr lang="en-GB" dirty="0"/>
          </a:p>
          <a:p>
            <a:pPr>
              <a:buNone/>
            </a:pPr>
            <a:endParaRPr lang="en-GB" sz="9600" dirty="0"/>
          </a:p>
          <a:p>
            <a:pPr>
              <a:buNone/>
            </a:pPr>
            <a:endParaRPr lang="en-GB" sz="9600" dirty="0"/>
          </a:p>
          <a:p>
            <a:pPr>
              <a:buNone/>
            </a:pPr>
            <a:endParaRPr lang="en-GB" sz="9600" dirty="0"/>
          </a:p>
          <a:p>
            <a:pPr>
              <a:buNone/>
            </a:pPr>
            <a:endParaRPr lang="en-GB" sz="9600" dirty="0"/>
          </a:p>
          <a:p>
            <a:pPr>
              <a:buNone/>
            </a:pPr>
            <a:endParaRPr lang="en-GB" sz="9600" dirty="0"/>
          </a:p>
          <a:p>
            <a:pPr algn="ctr">
              <a:buNone/>
            </a:pPr>
            <a:r>
              <a:rPr lang="en-GB" sz="9600" dirty="0"/>
              <a:t>      </a:t>
            </a:r>
            <a:r>
              <a:rPr lang="en-GB" sz="9600" b="1" dirty="0">
                <a:solidFill>
                  <a:srgbClr val="002060"/>
                </a:solidFill>
              </a:rPr>
              <a:t>Overall a </a:t>
            </a:r>
            <a:r>
              <a:rPr lang="en-GB" sz="9600" b="1" i="1" u="sng" dirty="0">
                <a:solidFill>
                  <a:srgbClr val="002060"/>
                </a:solidFill>
              </a:rPr>
              <a:t>Gardener</a:t>
            </a:r>
            <a:r>
              <a:rPr lang="en-GB" sz="9600" b="1" dirty="0">
                <a:solidFill>
                  <a:srgbClr val="002060"/>
                </a:solidFill>
              </a:rPr>
              <a:t>!!!</a:t>
            </a:r>
          </a:p>
          <a:p>
            <a:pPr>
              <a:buNone/>
            </a:pPr>
            <a:endParaRPr lang="en-GB" sz="9600" b="1" dirty="0">
              <a:solidFill>
                <a:srgbClr val="002060"/>
              </a:solidFill>
            </a:endParaRPr>
          </a:p>
          <a:p>
            <a:pPr>
              <a:buNone/>
            </a:pPr>
            <a:r>
              <a:rPr lang="en-GB" sz="7200" dirty="0">
                <a:solidFill>
                  <a:srgbClr val="002060"/>
                </a:solidFill>
              </a:rPr>
              <a:t>       Compare a coach to a gardener who nurtures his plants</a:t>
            </a:r>
          </a:p>
          <a:p>
            <a:pPr>
              <a:buNone/>
            </a:pPr>
            <a:endParaRPr lang="en-GB" sz="7200" dirty="0">
              <a:solidFill>
                <a:srgbClr val="002060"/>
              </a:solidFill>
            </a:endParaRPr>
          </a:p>
          <a:p>
            <a:pPr>
              <a:buNone/>
            </a:pPr>
            <a:r>
              <a:rPr lang="en-GB" sz="7200" dirty="0">
                <a:solidFill>
                  <a:srgbClr val="002060"/>
                </a:solidFill>
              </a:rPr>
              <a:t>       Genetics determines what sort of flower is produced</a:t>
            </a:r>
          </a:p>
          <a:p>
            <a:pPr>
              <a:buNone/>
            </a:pPr>
            <a:endParaRPr lang="en-GB" sz="7200" dirty="0">
              <a:solidFill>
                <a:srgbClr val="002060"/>
              </a:solidFill>
            </a:endParaRPr>
          </a:p>
          <a:p>
            <a:pPr>
              <a:buNone/>
            </a:pPr>
            <a:r>
              <a:rPr lang="en-GB" sz="7200" dirty="0">
                <a:solidFill>
                  <a:srgbClr val="002060"/>
                </a:solidFill>
              </a:rPr>
              <a:t>        Plants need </a:t>
            </a:r>
            <a:r>
              <a:rPr lang="en-GB" sz="7200" b="1" dirty="0">
                <a:solidFill>
                  <a:srgbClr val="002060"/>
                </a:solidFill>
              </a:rPr>
              <a:t>WATER</a:t>
            </a:r>
            <a:r>
              <a:rPr lang="en-GB" sz="7200" dirty="0">
                <a:solidFill>
                  <a:srgbClr val="002060"/>
                </a:solidFill>
              </a:rPr>
              <a:t> and </a:t>
            </a:r>
            <a:r>
              <a:rPr lang="en-GB" sz="7200" b="1" dirty="0">
                <a:solidFill>
                  <a:srgbClr val="002060"/>
                </a:solidFill>
              </a:rPr>
              <a:t>FERTILISER</a:t>
            </a:r>
          </a:p>
          <a:p>
            <a:pPr>
              <a:buNone/>
            </a:pPr>
            <a:endParaRPr lang="en-GB" sz="7200" dirty="0">
              <a:solidFill>
                <a:srgbClr val="002060"/>
              </a:solidFill>
            </a:endParaRPr>
          </a:p>
          <a:p>
            <a:pPr>
              <a:buNone/>
            </a:pPr>
            <a:r>
              <a:rPr lang="en-GB" sz="7200" dirty="0">
                <a:solidFill>
                  <a:srgbClr val="002060"/>
                </a:solidFill>
              </a:rPr>
              <a:t>        Gradual </a:t>
            </a:r>
            <a:r>
              <a:rPr lang="en-GB" sz="7200" b="1" dirty="0">
                <a:solidFill>
                  <a:srgbClr val="002060"/>
                </a:solidFill>
              </a:rPr>
              <a:t>DRIP FEEDING, </a:t>
            </a:r>
            <a:r>
              <a:rPr lang="en-GB" sz="7200" b="1" u="sng" dirty="0">
                <a:solidFill>
                  <a:srgbClr val="002060"/>
                </a:solidFill>
              </a:rPr>
              <a:t>NOT</a:t>
            </a:r>
            <a:r>
              <a:rPr lang="en-GB" sz="7200" b="1" dirty="0">
                <a:solidFill>
                  <a:srgbClr val="002060"/>
                </a:solidFill>
              </a:rPr>
              <a:t> </a:t>
            </a:r>
            <a:r>
              <a:rPr lang="en-GB" sz="7200" dirty="0">
                <a:solidFill>
                  <a:srgbClr val="002060"/>
                </a:solidFill>
              </a:rPr>
              <a:t>all at once or the plant will die</a:t>
            </a:r>
          </a:p>
          <a:p>
            <a:pPr>
              <a:buNone/>
            </a:pPr>
            <a:endParaRPr lang="en-GB" sz="9600" dirty="0"/>
          </a:p>
          <a:p>
            <a:pPr>
              <a:buNone/>
            </a:pPr>
            <a:endParaRPr lang="en-GB" sz="7400" dirty="0"/>
          </a:p>
          <a:p>
            <a:pPr>
              <a:buNone/>
            </a:pPr>
            <a:endParaRPr lang="en-GB" dirty="0"/>
          </a:p>
          <a:p>
            <a:pPr>
              <a:buNone/>
            </a:pPr>
            <a:endParaRPr lang="en-GB" dirty="0"/>
          </a:p>
          <a:p>
            <a:pPr>
              <a:buNone/>
            </a:pPr>
            <a:r>
              <a:rPr lang="en-GB" dirty="0"/>
              <a:t> </a:t>
            </a:r>
          </a:p>
          <a:p>
            <a:endParaRPr lang="en-GB" dirty="0"/>
          </a:p>
        </p:txBody>
      </p:sp>
      <p:graphicFrame>
        <p:nvGraphicFramePr>
          <p:cNvPr id="11" name="Diagram 10"/>
          <p:cNvGraphicFramePr/>
          <p:nvPr>
            <p:extLst>
              <p:ext uri="{D42A27DB-BD31-4B8C-83A1-F6EECF244321}">
                <p14:modId xmlns:p14="http://schemas.microsoft.com/office/powerpoint/2010/main" val="4107085062"/>
              </p:ext>
            </p:extLst>
          </p:nvPr>
        </p:nvGraphicFramePr>
        <p:xfrm>
          <a:off x="107504" y="980728"/>
          <a:ext cx="8784976" cy="2376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Effect transition="in" filter="fade">
                                      <p:cBhvr>
                                        <p:cTn id="19" dur="500"/>
                                        <p:tgtEl>
                                          <p:spTgt spid="3">
                                            <p:txEl>
                                              <p:pRg st="10" end="1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2" end="12"/>
                                            </p:txEl>
                                          </p:spTgt>
                                        </p:tgtEl>
                                        <p:attrNameLst>
                                          <p:attrName>style.visibility</p:attrName>
                                        </p:attrNameLst>
                                      </p:cBhvr>
                                      <p:to>
                                        <p:strVal val="visible"/>
                                      </p:to>
                                    </p:set>
                                    <p:animEffect transition="in" filter="fade">
                                      <p:cBhvr>
                                        <p:cTn id="22" dur="500"/>
                                        <p:tgtEl>
                                          <p:spTgt spid="3">
                                            <p:txEl>
                                              <p:pRg st="12" end="1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4" end="14"/>
                                            </p:txEl>
                                          </p:spTgt>
                                        </p:tgtEl>
                                        <p:attrNameLst>
                                          <p:attrName>style.visibility</p:attrName>
                                        </p:attrNameLst>
                                      </p:cBhvr>
                                      <p:to>
                                        <p:strVal val="visible"/>
                                      </p:to>
                                    </p:set>
                                    <p:animEffect transition="in" filter="fade">
                                      <p:cBhvr>
                                        <p:cTn id="25"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FF00"/>
                </a:solidFill>
              </a:rPr>
              <a:t>The need for safety!</a:t>
            </a:r>
          </a:p>
        </p:txBody>
      </p:sp>
      <p:sp>
        <p:nvSpPr>
          <p:cNvPr id="6" name="Content Placeholder 5"/>
          <p:cNvSpPr>
            <a:spLocks noGrp="1"/>
          </p:cNvSpPr>
          <p:nvPr>
            <p:ph sz="half" idx="1"/>
          </p:nvPr>
        </p:nvSpPr>
        <p:spPr/>
        <p:txBody>
          <a:bodyPr>
            <a:normAutofit fontScale="92500" lnSpcReduction="10000"/>
          </a:bodyPr>
          <a:lstStyle/>
          <a:p>
            <a:r>
              <a:rPr lang="en-GB" sz="2000" dirty="0">
                <a:solidFill>
                  <a:srgbClr val="002060"/>
                </a:solidFill>
              </a:rPr>
              <a:t>All junior players to wear appropriate eye protection</a:t>
            </a:r>
          </a:p>
          <a:p>
            <a:endParaRPr lang="en-GB" sz="2000" dirty="0">
              <a:solidFill>
                <a:srgbClr val="002060"/>
              </a:solidFill>
            </a:endParaRPr>
          </a:p>
          <a:p>
            <a:r>
              <a:rPr lang="en-GB" sz="2000" dirty="0">
                <a:solidFill>
                  <a:srgbClr val="002060"/>
                </a:solidFill>
              </a:rPr>
              <a:t>Discipline – players must STOP immediately when asked</a:t>
            </a:r>
          </a:p>
          <a:p>
            <a:endParaRPr lang="en-GB" sz="2000" dirty="0">
              <a:solidFill>
                <a:srgbClr val="002060"/>
              </a:solidFill>
            </a:endParaRPr>
          </a:p>
          <a:p>
            <a:r>
              <a:rPr lang="en-GB" sz="2000" dirty="0">
                <a:solidFill>
                  <a:srgbClr val="002060"/>
                </a:solidFill>
              </a:rPr>
              <a:t>Surface is appropriate and free from obstruction</a:t>
            </a:r>
          </a:p>
          <a:p>
            <a:endParaRPr lang="en-GB" sz="2000" dirty="0">
              <a:solidFill>
                <a:srgbClr val="002060"/>
              </a:solidFill>
            </a:endParaRPr>
          </a:p>
          <a:p>
            <a:r>
              <a:rPr lang="en-GB" sz="2000" dirty="0">
                <a:solidFill>
                  <a:srgbClr val="002060"/>
                </a:solidFill>
              </a:rPr>
              <a:t>Keep loose squash balls in a container</a:t>
            </a:r>
          </a:p>
          <a:p>
            <a:endParaRPr lang="en-GB" sz="2000" dirty="0">
              <a:solidFill>
                <a:srgbClr val="002060"/>
              </a:solidFill>
            </a:endParaRPr>
          </a:p>
          <a:p>
            <a:r>
              <a:rPr lang="en-GB" sz="2000" dirty="0">
                <a:solidFill>
                  <a:srgbClr val="002060"/>
                </a:solidFill>
              </a:rPr>
              <a:t>Enough space for each player/group</a:t>
            </a:r>
          </a:p>
          <a:p>
            <a:endParaRPr lang="en-GB" sz="2000" dirty="0">
              <a:solidFill>
                <a:srgbClr val="002060"/>
              </a:solidFill>
            </a:endParaRPr>
          </a:p>
        </p:txBody>
      </p:sp>
      <p:sp>
        <p:nvSpPr>
          <p:cNvPr id="7" name="Content Placeholder 6"/>
          <p:cNvSpPr>
            <a:spLocks noGrp="1"/>
          </p:cNvSpPr>
          <p:nvPr>
            <p:ph sz="half" idx="2"/>
          </p:nvPr>
        </p:nvSpPr>
        <p:spPr/>
        <p:txBody>
          <a:bodyPr>
            <a:normAutofit fontScale="92500" lnSpcReduction="10000"/>
          </a:bodyPr>
          <a:lstStyle/>
          <a:p>
            <a:r>
              <a:rPr lang="en-GB" sz="2000" dirty="0">
                <a:solidFill>
                  <a:srgbClr val="002060"/>
                </a:solidFill>
              </a:rPr>
              <a:t>Ensure players are wearing appropriate clothing and footwear. Jewellery should be removed</a:t>
            </a:r>
          </a:p>
          <a:p>
            <a:endParaRPr lang="en-GB" sz="2000" dirty="0">
              <a:solidFill>
                <a:srgbClr val="002060"/>
              </a:solidFill>
            </a:endParaRPr>
          </a:p>
          <a:p>
            <a:r>
              <a:rPr lang="en-GB" sz="2000" dirty="0">
                <a:solidFill>
                  <a:srgbClr val="002060"/>
                </a:solidFill>
              </a:rPr>
              <a:t>Introduce the concept of a LET as soon as possible</a:t>
            </a:r>
          </a:p>
          <a:p>
            <a:endParaRPr lang="en-GB" sz="2000" dirty="0">
              <a:solidFill>
                <a:srgbClr val="002060"/>
              </a:solidFill>
            </a:endParaRPr>
          </a:p>
          <a:p>
            <a:r>
              <a:rPr lang="en-GB" sz="2000" dirty="0">
                <a:solidFill>
                  <a:srgbClr val="002060"/>
                </a:solidFill>
              </a:rPr>
              <a:t>Do not let anyone enter a squash court without warning</a:t>
            </a:r>
          </a:p>
          <a:p>
            <a:endParaRPr lang="en-GB" sz="2000" dirty="0">
              <a:solidFill>
                <a:srgbClr val="002060"/>
              </a:solidFill>
            </a:endParaRPr>
          </a:p>
          <a:p>
            <a:r>
              <a:rPr lang="en-GB" sz="2000" dirty="0">
                <a:solidFill>
                  <a:srgbClr val="002060"/>
                </a:solidFill>
              </a:rPr>
              <a:t>Encourage balls to be retrieved with care</a:t>
            </a:r>
          </a:p>
          <a:p>
            <a:endParaRPr lang="en-GB" sz="2000" dirty="0"/>
          </a:p>
        </p:txBody>
      </p:sp>
      <p:pic>
        <p:nvPicPr>
          <p:cNvPr id="36866" name="Picture 2" descr="C:\Users\Amy\AppData\Local\Microsoft\Windows\INetCache\IE\CCMNE1YV\derby-safety[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02659"/>
            <a:ext cx="1458017" cy="14752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my\AppData\Local\Microsoft\Windows\INetCache\IE\CCMNE1YV\derby-safety[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7" y="102659"/>
            <a:ext cx="1458017" cy="14752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6866"/>
                                        </p:tgtEl>
                                        <p:attrNameLst>
                                          <p:attrName>style.visibility</p:attrName>
                                        </p:attrNameLst>
                                      </p:cBhvr>
                                      <p:to>
                                        <p:strVal val="visible"/>
                                      </p:to>
                                    </p:set>
                                    <p:anim calcmode="lin" valueType="num">
                                      <p:cBhvr additive="base">
                                        <p:cTn id="11" dur="500" fill="hold"/>
                                        <p:tgtEl>
                                          <p:spTgt spid="36866"/>
                                        </p:tgtEl>
                                        <p:attrNameLst>
                                          <p:attrName>ppt_x</p:attrName>
                                        </p:attrNameLst>
                                      </p:cBhvr>
                                      <p:tavLst>
                                        <p:tav tm="0">
                                          <p:val>
                                            <p:strVal val="#ppt_x"/>
                                          </p:val>
                                        </p:tav>
                                        <p:tav tm="100000">
                                          <p:val>
                                            <p:strVal val="#ppt_x"/>
                                          </p:val>
                                        </p:tav>
                                      </p:tavLst>
                                    </p:anim>
                                    <p:anim calcmode="lin" valueType="num">
                                      <p:cBhvr additive="base">
                                        <p:cTn id="12" dur="500" fill="hold"/>
                                        <p:tgtEl>
                                          <p:spTgt spid="3686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2" presetClass="entr" presetSubtype="4" fill="hold"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down)">
                                      <p:cBhvr>
                                        <p:cTn id="19" dur="500"/>
                                        <p:tgtEl>
                                          <p:spTgt spid="6">
                                            <p:txEl>
                                              <p:pRg st="0" end="0"/>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down)">
                                      <p:cBhvr>
                                        <p:cTn id="22" dur="500"/>
                                        <p:tgtEl>
                                          <p:spTgt spid="6">
                                            <p:txEl>
                                              <p:pRg st="2" end="2"/>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wipe(down)">
                                      <p:cBhvr>
                                        <p:cTn id="25" dur="500"/>
                                        <p:tgtEl>
                                          <p:spTgt spid="6">
                                            <p:txEl>
                                              <p:pRg st="4" end="4"/>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wipe(down)">
                                      <p:cBhvr>
                                        <p:cTn id="28" dur="500"/>
                                        <p:tgtEl>
                                          <p:spTgt spid="6">
                                            <p:txEl>
                                              <p:pRg st="6" end="6"/>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Effect transition="in" filter="wipe(down)">
                                      <p:cBhvr>
                                        <p:cTn id="31" dur="500"/>
                                        <p:tgtEl>
                                          <p:spTgt spid="6">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wipe(down)">
                                      <p:cBhvr>
                                        <p:cTn id="34" dur="500"/>
                                        <p:tgtEl>
                                          <p:spTgt spid="7">
                                            <p:txEl>
                                              <p:pRg st="0" end="0"/>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wipe(down)">
                                      <p:cBhvr>
                                        <p:cTn id="37" dur="500"/>
                                        <p:tgtEl>
                                          <p:spTgt spid="7">
                                            <p:txEl>
                                              <p:pRg st="2" end="2"/>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wipe(down)">
                                      <p:cBhvr>
                                        <p:cTn id="40" dur="500"/>
                                        <p:tgtEl>
                                          <p:spTgt spid="7">
                                            <p:txEl>
                                              <p:pRg st="4" end="4"/>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Effect transition="in" filter="wipe(down)">
                                      <p:cBhvr>
                                        <p:cTn id="43"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en-US"/>
          </a:p>
        </p:txBody>
      </p:sp>
      <p:sp>
        <p:nvSpPr>
          <p:cNvPr id="24579" name="Content Placeholder 2"/>
          <p:cNvSpPr>
            <a:spLocks noGrp="1"/>
          </p:cNvSpPr>
          <p:nvPr>
            <p:ph idx="1"/>
          </p:nvPr>
        </p:nvSpPr>
        <p:spPr>
          <a:xfrm>
            <a:off x="428625" y="1571625"/>
            <a:ext cx="8229600" cy="4138613"/>
          </a:xfrm>
        </p:spPr>
        <p:txBody>
          <a:bodyPr/>
          <a:lstStyle/>
          <a:p>
            <a:endParaRPr lang="en-US"/>
          </a:p>
        </p:txBody>
      </p:sp>
      <p:sp>
        <p:nvSpPr>
          <p:cNvPr id="24580" name="Slide Number Placeholder 3"/>
          <p:cNvSpPr>
            <a:spLocks noGrp="1"/>
          </p:cNvSpPr>
          <p:nvPr>
            <p:ph type="sldNum" sz="quarter" idx="12"/>
          </p:nvPr>
        </p:nvSpPr>
        <p:spPr>
          <a:noFill/>
        </p:spPr>
        <p:txBody>
          <a:bodyPr/>
          <a:lstStyle/>
          <a:p>
            <a:fld id="{E80D594E-B4CC-41D0-A807-0E666A986D18}" type="slidenum">
              <a:rPr lang="en-GB" smtClean="0"/>
              <a:pPr/>
              <a:t>8</a:t>
            </a:fld>
            <a:endParaRPr lang="en-GB"/>
          </a:p>
        </p:txBody>
      </p:sp>
      <p:pic>
        <p:nvPicPr>
          <p:cNvPr id="24581" name="Picture 2"/>
          <p:cNvPicPr>
            <a:picLocks noChangeAspect="1" noChangeArrowheads="1"/>
          </p:cNvPicPr>
          <p:nvPr/>
        </p:nvPicPr>
        <p:blipFill>
          <a:blip r:embed="rId2" cstate="print"/>
          <a:srcRect l="16876" t="10078" r="15051" b="4282"/>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348880"/>
            <a:ext cx="8229600" cy="1143000"/>
          </a:xfrm>
        </p:spPr>
        <p:txBody>
          <a:bodyPr>
            <a:noAutofit/>
          </a:bodyPr>
          <a:lstStyle/>
          <a:p>
            <a:r>
              <a:rPr lang="en-GB" sz="11500" dirty="0">
                <a:solidFill>
                  <a:srgbClr val="FFFF00"/>
                </a:solidFill>
              </a:rPr>
              <a:t>How to coach</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23931</TotalTime>
  <Words>2306</Words>
  <Application>Microsoft Office PowerPoint</Application>
  <PresentationFormat>On-screen Show (4:3)</PresentationFormat>
  <Paragraphs>386</Paragraphs>
  <Slides>40</Slides>
  <Notes>2</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4" baseType="lpstr">
      <vt:lpstr>ＭＳ Ｐゴシック</vt:lpstr>
      <vt:lpstr>Arial</vt:lpstr>
      <vt:lpstr>Arial Black</vt:lpstr>
      <vt:lpstr>Book Antiqua</vt:lpstr>
      <vt:lpstr>Calibri</vt:lpstr>
      <vt:lpstr>Calibri Bold</vt:lpstr>
      <vt:lpstr>Calibri Bold Italic</vt:lpstr>
      <vt:lpstr>Calibri Italic</vt:lpstr>
      <vt:lpstr>Lucida Sans</vt:lpstr>
      <vt:lpstr>Wingdings</vt:lpstr>
      <vt:lpstr>Wingdings 2</vt:lpstr>
      <vt:lpstr>Wingdings 3</vt:lpstr>
      <vt:lpstr>Apex</vt:lpstr>
      <vt:lpstr>Acrobat Document</vt:lpstr>
      <vt:lpstr> Leaders Course  An Introduction to Squash</vt:lpstr>
      <vt:lpstr>An Introduction to Squash</vt:lpstr>
      <vt:lpstr>Why is Squash a good sport for clubs and schools?</vt:lpstr>
      <vt:lpstr>Squash develops all  round physical skills important for school age children including :</vt:lpstr>
      <vt:lpstr>Before you start, think of:</vt:lpstr>
      <vt:lpstr>Role of the Coach </vt:lpstr>
      <vt:lpstr>The need for safety!</vt:lpstr>
      <vt:lpstr>PowerPoint Presentation</vt:lpstr>
      <vt:lpstr>How to coach</vt:lpstr>
      <vt:lpstr>Coaching Styles</vt:lpstr>
      <vt:lpstr>Delivering a Lesson</vt:lpstr>
      <vt:lpstr>Demonstrations</vt:lpstr>
      <vt:lpstr>PowerPoint Presentation</vt:lpstr>
      <vt:lpstr>Feeding</vt:lpstr>
      <vt:lpstr>What to coach?</vt:lpstr>
      <vt:lpstr> Key Points </vt:lpstr>
      <vt:lpstr>Grip – What, Why, When &amp; How</vt:lpstr>
      <vt:lpstr>The Grip</vt:lpstr>
      <vt:lpstr>Teaching Sequence</vt:lpstr>
      <vt:lpstr>The Court</vt:lpstr>
      <vt:lpstr>SQUASH SHOTS – What, Why, When, How</vt:lpstr>
      <vt:lpstr>Volley</vt:lpstr>
      <vt:lpstr>Service</vt:lpstr>
      <vt:lpstr>Return of Service</vt:lpstr>
      <vt:lpstr>Boast (or Sidewall Shot)</vt:lpstr>
      <vt:lpstr>Drop</vt:lpstr>
      <vt:lpstr>Lob</vt:lpstr>
      <vt:lpstr>Evaluating your Lesson</vt:lpstr>
      <vt:lpstr>Competition</vt:lpstr>
      <vt:lpstr>A Ladder</vt:lpstr>
      <vt:lpstr>PowerPoint Presentation</vt:lpstr>
      <vt:lpstr>Sample Ladder Rules</vt:lpstr>
      <vt:lpstr>Round Robin Tournament</vt:lpstr>
      <vt:lpstr>PowerPoint Presentation</vt:lpstr>
      <vt:lpstr>Box Leagues</vt:lpstr>
      <vt:lpstr>Swiss Format Tournament</vt:lpstr>
      <vt:lpstr>Swiss Format Draw</vt:lpstr>
      <vt:lpstr>Knockout Tournament</vt:lpstr>
      <vt:lpstr>USEFUL WEBSITES &amp;LINKS</vt:lpstr>
      <vt:lpstr>Acknowlegements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Ulster   Squash</dc:title>
  <dc:creator>Dorothy</dc:creator>
  <cp:lastModifiedBy>User</cp:lastModifiedBy>
  <cp:revision>203</cp:revision>
  <dcterms:created xsi:type="dcterms:W3CDTF">2015-03-05T14:41:56Z</dcterms:created>
  <dcterms:modified xsi:type="dcterms:W3CDTF">2021-09-10T17:12:03Z</dcterms:modified>
</cp:coreProperties>
</file>